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5" r:id="rId1"/>
  </p:sldMasterIdLst>
  <p:sldIdLst>
    <p:sldId id="273" r:id="rId2"/>
    <p:sldId id="257" r:id="rId3"/>
    <p:sldId id="272" r:id="rId4"/>
    <p:sldId id="259" r:id="rId5"/>
    <p:sldId id="260" r:id="rId6"/>
    <p:sldId id="261" r:id="rId7"/>
    <p:sldId id="262" r:id="rId8"/>
    <p:sldId id="263" r:id="rId9"/>
    <p:sldId id="265" r:id="rId10"/>
    <p:sldId id="271" r:id="rId11"/>
    <p:sldId id="274" r:id="rId12"/>
  </p:sldIdLst>
  <p:sldSz cx="7559675" cy="1069181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1F506A0-5E16-4251-A4E9-C0690A669845}">
          <p14:sldIdLst>
            <p14:sldId id="273"/>
            <p14:sldId id="257"/>
            <p14:sldId id="272"/>
          </p14:sldIdLst>
        </p14:section>
        <p14:section name="3" id="{2696005A-0A49-49CB-BDB4-13B64689AF00}">
          <p14:sldIdLst>
            <p14:sldId id="259"/>
            <p14:sldId id="260"/>
            <p14:sldId id="261"/>
            <p14:sldId id="262"/>
            <p14:sldId id="263"/>
            <p14:sldId id="265"/>
            <p14:sldId id="271"/>
            <p14:sldId id="27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2626"/>
    <a:srgbClr val="BC0000"/>
    <a:srgbClr val="F2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04" autoAdjust="0"/>
    <p:restoredTop sz="94660"/>
  </p:normalViewPr>
  <p:slideViewPr>
    <p:cSldViewPr snapToGrid="0">
      <p:cViewPr>
        <p:scale>
          <a:sx n="110" d="100"/>
          <a:sy n="110" d="100"/>
        </p:scale>
        <p:origin x="1229" y="-327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F0C23-3AF4-69EC-1FE8-378B43861967}"/>
              </a:ext>
            </a:extLst>
          </p:cNvPr>
          <p:cNvSpPr>
            <a:spLocks noGrp="1"/>
          </p:cNvSpPr>
          <p:nvPr>
            <p:ph type="ctrTitle"/>
          </p:nvPr>
        </p:nvSpPr>
        <p:spPr>
          <a:xfrm>
            <a:off x="944960" y="1749795"/>
            <a:ext cx="5669756" cy="3722335"/>
          </a:xfrm>
        </p:spPr>
        <p:txBody>
          <a:bodyPr anchor="b"/>
          <a:lstStyle>
            <a:lvl1pPr algn="ctr">
              <a:defRPr sz="3721"/>
            </a:lvl1pPr>
          </a:lstStyle>
          <a:p>
            <a:r>
              <a:rPr lang="en-US"/>
              <a:t>Click to edit Master title style</a:t>
            </a:r>
            <a:endParaRPr lang="en-IN"/>
          </a:p>
        </p:txBody>
      </p:sp>
      <p:sp>
        <p:nvSpPr>
          <p:cNvPr id="3" name="Subtitle 2">
            <a:extLst>
              <a:ext uri="{FF2B5EF4-FFF2-40B4-BE49-F238E27FC236}">
                <a16:creationId xmlns:a16="http://schemas.microsoft.com/office/drawing/2014/main" id="{9B9BD2E0-2C24-1F95-D0E0-C0B3EF81DD29}"/>
              </a:ext>
            </a:extLst>
          </p:cNvPr>
          <p:cNvSpPr>
            <a:spLocks noGrp="1"/>
          </p:cNvSpPr>
          <p:nvPr>
            <p:ph type="subTitle" idx="1"/>
          </p:nvPr>
        </p:nvSpPr>
        <p:spPr>
          <a:xfrm>
            <a:off x="944960" y="5615678"/>
            <a:ext cx="5669756" cy="2581379"/>
          </a:xfrm>
        </p:spPr>
        <p:txBody>
          <a:bodyPr/>
          <a:lstStyle>
            <a:lvl1pPr marL="0" indent="0" algn="ctr">
              <a:buNone/>
              <a:defRPr sz="1488"/>
            </a:lvl1pPr>
            <a:lvl2pPr marL="283510" indent="0" algn="ctr">
              <a:buNone/>
              <a:defRPr sz="1240"/>
            </a:lvl2pPr>
            <a:lvl3pPr marL="567019" indent="0" algn="ctr">
              <a:buNone/>
              <a:defRPr sz="1116"/>
            </a:lvl3pPr>
            <a:lvl4pPr marL="850529" indent="0" algn="ctr">
              <a:buNone/>
              <a:defRPr sz="992"/>
            </a:lvl4pPr>
            <a:lvl5pPr marL="1134039" indent="0" algn="ctr">
              <a:buNone/>
              <a:defRPr sz="992"/>
            </a:lvl5pPr>
            <a:lvl6pPr marL="1417549" indent="0" algn="ctr">
              <a:buNone/>
              <a:defRPr sz="992"/>
            </a:lvl6pPr>
            <a:lvl7pPr marL="1701058" indent="0" algn="ctr">
              <a:buNone/>
              <a:defRPr sz="992"/>
            </a:lvl7pPr>
            <a:lvl8pPr marL="1984568" indent="0" algn="ctr">
              <a:buNone/>
              <a:defRPr sz="992"/>
            </a:lvl8pPr>
            <a:lvl9pPr marL="2268078" indent="0" algn="ctr">
              <a:buNone/>
              <a:defRPr sz="992"/>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C249C4F4-F4BE-7E3D-00D8-EA2992745227}"/>
              </a:ext>
            </a:extLst>
          </p:cNvPr>
          <p:cNvSpPr>
            <a:spLocks noGrp="1"/>
          </p:cNvSpPr>
          <p:nvPr>
            <p:ph type="dt" sz="half" idx="10"/>
          </p:nvPr>
        </p:nvSpPr>
        <p:spPr/>
        <p:txBody>
          <a:bodyPr/>
          <a:lstStyle/>
          <a:p>
            <a:fld id="{5C15DA1F-F0B2-494D-9577-6DEFBBFA8886}" type="datetimeFigureOut">
              <a:rPr lang="en-ZA" smtClean="0"/>
              <a:t>2023/03/27</a:t>
            </a:fld>
            <a:endParaRPr lang="en-ZA"/>
          </a:p>
        </p:txBody>
      </p:sp>
      <p:sp>
        <p:nvSpPr>
          <p:cNvPr id="5" name="Footer Placeholder 4">
            <a:extLst>
              <a:ext uri="{FF2B5EF4-FFF2-40B4-BE49-F238E27FC236}">
                <a16:creationId xmlns:a16="http://schemas.microsoft.com/office/drawing/2014/main" id="{4A8E31B6-DD71-E60E-82A5-DCF9D4B377AE}"/>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B1A17637-E1DA-6A73-5525-0D4AB6FB7FBC}"/>
              </a:ext>
            </a:extLst>
          </p:cNvPr>
          <p:cNvSpPr>
            <a:spLocks noGrp="1"/>
          </p:cNvSpPr>
          <p:nvPr>
            <p:ph type="sldNum" sz="quarter" idx="12"/>
          </p:nvPr>
        </p:nvSpPr>
        <p:spPr/>
        <p:txBody>
          <a:bodyPr/>
          <a:lstStyle/>
          <a:p>
            <a:fld id="{19E6C18F-8CC9-4CF8-931C-A30E4D19EB82}" type="slidenum">
              <a:rPr lang="en-ZA" smtClean="0"/>
              <a:t>‹#›</a:t>
            </a:fld>
            <a:endParaRPr lang="en-ZA"/>
          </a:p>
        </p:txBody>
      </p:sp>
    </p:spTree>
    <p:extLst>
      <p:ext uri="{BB962C8B-B14F-4D97-AF65-F5344CB8AC3E}">
        <p14:creationId xmlns:p14="http://schemas.microsoft.com/office/powerpoint/2010/main" val="27395030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99BD-8A14-2EA1-F4A4-79C0BC4811C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54F599A-26DC-D741-B7F3-D1715636D29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D22CDB3-2018-FFBB-65C2-DC4584D85AF5}"/>
              </a:ext>
            </a:extLst>
          </p:cNvPr>
          <p:cNvSpPr>
            <a:spLocks noGrp="1"/>
          </p:cNvSpPr>
          <p:nvPr>
            <p:ph type="dt" sz="half" idx="10"/>
          </p:nvPr>
        </p:nvSpPr>
        <p:spPr/>
        <p:txBody>
          <a:bodyPr/>
          <a:lstStyle/>
          <a:p>
            <a:fld id="{5C15DA1F-F0B2-494D-9577-6DEFBBFA8886}" type="datetimeFigureOut">
              <a:rPr lang="en-ZA" smtClean="0"/>
              <a:t>2023/03/27</a:t>
            </a:fld>
            <a:endParaRPr lang="en-ZA"/>
          </a:p>
        </p:txBody>
      </p:sp>
      <p:sp>
        <p:nvSpPr>
          <p:cNvPr id="5" name="Footer Placeholder 4">
            <a:extLst>
              <a:ext uri="{FF2B5EF4-FFF2-40B4-BE49-F238E27FC236}">
                <a16:creationId xmlns:a16="http://schemas.microsoft.com/office/drawing/2014/main" id="{A4BD2C4D-C7EF-6D72-F27E-A511D5A49B7D}"/>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CDDF9861-901A-7290-CA6F-C94112042430}"/>
              </a:ext>
            </a:extLst>
          </p:cNvPr>
          <p:cNvSpPr>
            <a:spLocks noGrp="1"/>
          </p:cNvSpPr>
          <p:nvPr>
            <p:ph type="sldNum" sz="quarter" idx="12"/>
          </p:nvPr>
        </p:nvSpPr>
        <p:spPr/>
        <p:txBody>
          <a:bodyPr/>
          <a:lstStyle/>
          <a:p>
            <a:fld id="{19E6C18F-8CC9-4CF8-931C-A30E4D19EB82}" type="slidenum">
              <a:rPr lang="en-ZA" smtClean="0"/>
              <a:t>‹#›</a:t>
            </a:fld>
            <a:endParaRPr lang="en-ZA"/>
          </a:p>
        </p:txBody>
      </p:sp>
    </p:spTree>
    <p:extLst>
      <p:ext uri="{BB962C8B-B14F-4D97-AF65-F5344CB8AC3E}">
        <p14:creationId xmlns:p14="http://schemas.microsoft.com/office/powerpoint/2010/main" val="41049344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CEA99-C5DD-C4AF-51AA-764820CBA60A}"/>
              </a:ext>
            </a:extLst>
          </p:cNvPr>
          <p:cNvSpPr>
            <a:spLocks noGrp="1"/>
          </p:cNvSpPr>
          <p:nvPr>
            <p:ph type="title"/>
          </p:nvPr>
        </p:nvSpPr>
        <p:spPr>
          <a:xfrm>
            <a:off x="515790" y="2665530"/>
            <a:ext cx="6520220" cy="4447496"/>
          </a:xfrm>
        </p:spPr>
        <p:txBody>
          <a:bodyPr anchor="b"/>
          <a:lstStyle>
            <a:lvl1pPr>
              <a:defRPr sz="3721"/>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86B6111-D2D1-9906-4F62-B80A8AB2315E}"/>
              </a:ext>
            </a:extLst>
          </p:cNvPr>
          <p:cNvSpPr>
            <a:spLocks noGrp="1"/>
          </p:cNvSpPr>
          <p:nvPr>
            <p:ph type="body" idx="1"/>
          </p:nvPr>
        </p:nvSpPr>
        <p:spPr>
          <a:xfrm>
            <a:off x="515790" y="7155102"/>
            <a:ext cx="6520220" cy="2338833"/>
          </a:xfrm>
        </p:spPr>
        <p:txBody>
          <a:bodyPr/>
          <a:lstStyle>
            <a:lvl1pPr marL="0" indent="0">
              <a:buNone/>
              <a:defRPr sz="1488">
                <a:solidFill>
                  <a:schemeClr val="tx1">
                    <a:tint val="75000"/>
                  </a:schemeClr>
                </a:solidFill>
              </a:defRPr>
            </a:lvl1pPr>
            <a:lvl2pPr marL="283510" indent="0">
              <a:buNone/>
              <a:defRPr sz="1240">
                <a:solidFill>
                  <a:schemeClr val="tx1">
                    <a:tint val="75000"/>
                  </a:schemeClr>
                </a:solidFill>
              </a:defRPr>
            </a:lvl2pPr>
            <a:lvl3pPr marL="567019" indent="0">
              <a:buNone/>
              <a:defRPr sz="1116">
                <a:solidFill>
                  <a:schemeClr val="tx1">
                    <a:tint val="75000"/>
                  </a:schemeClr>
                </a:solidFill>
              </a:defRPr>
            </a:lvl3pPr>
            <a:lvl4pPr marL="850529" indent="0">
              <a:buNone/>
              <a:defRPr sz="992">
                <a:solidFill>
                  <a:schemeClr val="tx1">
                    <a:tint val="75000"/>
                  </a:schemeClr>
                </a:solidFill>
              </a:defRPr>
            </a:lvl4pPr>
            <a:lvl5pPr marL="1134039" indent="0">
              <a:buNone/>
              <a:defRPr sz="992">
                <a:solidFill>
                  <a:schemeClr val="tx1">
                    <a:tint val="75000"/>
                  </a:schemeClr>
                </a:solidFill>
              </a:defRPr>
            </a:lvl5pPr>
            <a:lvl6pPr marL="1417549" indent="0">
              <a:buNone/>
              <a:defRPr sz="992">
                <a:solidFill>
                  <a:schemeClr val="tx1">
                    <a:tint val="75000"/>
                  </a:schemeClr>
                </a:solidFill>
              </a:defRPr>
            </a:lvl6pPr>
            <a:lvl7pPr marL="1701058" indent="0">
              <a:buNone/>
              <a:defRPr sz="992">
                <a:solidFill>
                  <a:schemeClr val="tx1">
                    <a:tint val="75000"/>
                  </a:schemeClr>
                </a:solidFill>
              </a:defRPr>
            </a:lvl7pPr>
            <a:lvl8pPr marL="1984568" indent="0">
              <a:buNone/>
              <a:defRPr sz="992">
                <a:solidFill>
                  <a:schemeClr val="tx1">
                    <a:tint val="75000"/>
                  </a:schemeClr>
                </a:solidFill>
              </a:defRPr>
            </a:lvl8pPr>
            <a:lvl9pPr marL="2268078" indent="0">
              <a:buNone/>
              <a:defRPr sz="992">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B31B4A3-1085-8A6E-06C9-7D3628DDBDAA}"/>
              </a:ext>
            </a:extLst>
          </p:cNvPr>
          <p:cNvSpPr>
            <a:spLocks noGrp="1"/>
          </p:cNvSpPr>
          <p:nvPr>
            <p:ph type="dt" sz="half" idx="10"/>
          </p:nvPr>
        </p:nvSpPr>
        <p:spPr/>
        <p:txBody>
          <a:bodyPr/>
          <a:lstStyle/>
          <a:p>
            <a:fld id="{5C15DA1F-F0B2-494D-9577-6DEFBBFA8886}" type="datetimeFigureOut">
              <a:rPr lang="en-ZA" smtClean="0"/>
              <a:t>2023/03/27</a:t>
            </a:fld>
            <a:endParaRPr lang="en-ZA"/>
          </a:p>
        </p:txBody>
      </p:sp>
      <p:sp>
        <p:nvSpPr>
          <p:cNvPr id="5" name="Footer Placeholder 4">
            <a:extLst>
              <a:ext uri="{FF2B5EF4-FFF2-40B4-BE49-F238E27FC236}">
                <a16:creationId xmlns:a16="http://schemas.microsoft.com/office/drawing/2014/main" id="{FA9BEE49-FD40-0B0D-260A-4E0B55DFD540}"/>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BF4E54A6-7D8D-CF8F-EAF5-39C81A8F0F64}"/>
              </a:ext>
            </a:extLst>
          </p:cNvPr>
          <p:cNvSpPr>
            <a:spLocks noGrp="1"/>
          </p:cNvSpPr>
          <p:nvPr>
            <p:ph type="sldNum" sz="quarter" idx="12"/>
          </p:nvPr>
        </p:nvSpPr>
        <p:spPr/>
        <p:txBody>
          <a:bodyPr/>
          <a:lstStyle/>
          <a:p>
            <a:fld id="{19E6C18F-8CC9-4CF8-931C-A30E4D19EB82}" type="slidenum">
              <a:rPr lang="en-ZA" smtClean="0"/>
              <a:t>‹#›</a:t>
            </a:fld>
            <a:endParaRPr lang="en-ZA"/>
          </a:p>
        </p:txBody>
      </p:sp>
    </p:spTree>
    <p:extLst>
      <p:ext uri="{BB962C8B-B14F-4D97-AF65-F5344CB8AC3E}">
        <p14:creationId xmlns:p14="http://schemas.microsoft.com/office/powerpoint/2010/main" val="2491551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D671D-4317-ECAE-94A0-DA06820FCC8F}"/>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BB7624C1-EB47-9B70-F266-815664A6E647}"/>
              </a:ext>
            </a:extLst>
          </p:cNvPr>
          <p:cNvSpPr>
            <a:spLocks noGrp="1"/>
          </p:cNvSpPr>
          <p:nvPr>
            <p:ph sz="half" idx="1"/>
          </p:nvPr>
        </p:nvSpPr>
        <p:spPr>
          <a:xfrm>
            <a:off x="519728" y="2846200"/>
            <a:ext cx="3212862" cy="67838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202D5130-1B28-6B5C-BCD1-7A3F1F54CE9E}"/>
              </a:ext>
            </a:extLst>
          </p:cNvPr>
          <p:cNvSpPr>
            <a:spLocks noGrp="1"/>
          </p:cNvSpPr>
          <p:nvPr>
            <p:ph sz="half" idx="2"/>
          </p:nvPr>
        </p:nvSpPr>
        <p:spPr>
          <a:xfrm>
            <a:off x="3827085" y="2846200"/>
            <a:ext cx="3212862" cy="67838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42D42053-8E55-BEFF-D874-566518BF8349}"/>
              </a:ext>
            </a:extLst>
          </p:cNvPr>
          <p:cNvSpPr>
            <a:spLocks noGrp="1"/>
          </p:cNvSpPr>
          <p:nvPr>
            <p:ph type="dt" sz="half" idx="10"/>
          </p:nvPr>
        </p:nvSpPr>
        <p:spPr/>
        <p:txBody>
          <a:bodyPr/>
          <a:lstStyle/>
          <a:p>
            <a:fld id="{5C15DA1F-F0B2-494D-9577-6DEFBBFA8886}" type="datetimeFigureOut">
              <a:rPr lang="en-ZA" smtClean="0"/>
              <a:t>2023/03/27</a:t>
            </a:fld>
            <a:endParaRPr lang="en-ZA"/>
          </a:p>
        </p:txBody>
      </p:sp>
      <p:sp>
        <p:nvSpPr>
          <p:cNvPr id="6" name="Footer Placeholder 5">
            <a:extLst>
              <a:ext uri="{FF2B5EF4-FFF2-40B4-BE49-F238E27FC236}">
                <a16:creationId xmlns:a16="http://schemas.microsoft.com/office/drawing/2014/main" id="{95CEA8DB-5F64-2ABF-EA16-88DB1DA6E03D}"/>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5FCA0DBC-8249-014C-413D-3BCCF20A6B76}"/>
              </a:ext>
            </a:extLst>
          </p:cNvPr>
          <p:cNvSpPr>
            <a:spLocks noGrp="1"/>
          </p:cNvSpPr>
          <p:nvPr>
            <p:ph type="sldNum" sz="quarter" idx="12"/>
          </p:nvPr>
        </p:nvSpPr>
        <p:spPr/>
        <p:txBody>
          <a:bodyPr/>
          <a:lstStyle/>
          <a:p>
            <a:fld id="{19E6C18F-8CC9-4CF8-931C-A30E4D19EB82}" type="slidenum">
              <a:rPr lang="en-ZA" smtClean="0"/>
              <a:t>‹#›</a:t>
            </a:fld>
            <a:endParaRPr lang="en-ZA"/>
          </a:p>
        </p:txBody>
      </p:sp>
    </p:spTree>
    <p:extLst>
      <p:ext uri="{BB962C8B-B14F-4D97-AF65-F5344CB8AC3E}">
        <p14:creationId xmlns:p14="http://schemas.microsoft.com/office/powerpoint/2010/main" val="15243859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F97AB-9878-2784-B61B-37724388F14E}"/>
              </a:ext>
            </a:extLst>
          </p:cNvPr>
          <p:cNvSpPr>
            <a:spLocks noGrp="1"/>
          </p:cNvSpPr>
          <p:nvPr>
            <p:ph type="title"/>
          </p:nvPr>
        </p:nvSpPr>
        <p:spPr>
          <a:xfrm>
            <a:off x="520712" y="569241"/>
            <a:ext cx="6520220" cy="2066590"/>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B468BA2-2F82-5032-8132-ED2438525F15}"/>
              </a:ext>
            </a:extLst>
          </p:cNvPr>
          <p:cNvSpPr>
            <a:spLocks noGrp="1"/>
          </p:cNvSpPr>
          <p:nvPr>
            <p:ph type="body" idx="1"/>
          </p:nvPr>
        </p:nvSpPr>
        <p:spPr>
          <a:xfrm>
            <a:off x="520712" y="2620980"/>
            <a:ext cx="3198097" cy="1284502"/>
          </a:xfrm>
        </p:spPr>
        <p:txBody>
          <a:bodyPr anchor="b"/>
          <a:lstStyle>
            <a:lvl1pPr marL="0" indent="0">
              <a:buNone/>
              <a:defRPr sz="1488" b="1"/>
            </a:lvl1pPr>
            <a:lvl2pPr marL="283510" indent="0">
              <a:buNone/>
              <a:defRPr sz="1240" b="1"/>
            </a:lvl2pPr>
            <a:lvl3pPr marL="567019" indent="0">
              <a:buNone/>
              <a:defRPr sz="1116" b="1"/>
            </a:lvl3pPr>
            <a:lvl4pPr marL="850529" indent="0">
              <a:buNone/>
              <a:defRPr sz="992" b="1"/>
            </a:lvl4pPr>
            <a:lvl5pPr marL="1134039" indent="0">
              <a:buNone/>
              <a:defRPr sz="992" b="1"/>
            </a:lvl5pPr>
            <a:lvl6pPr marL="1417549" indent="0">
              <a:buNone/>
              <a:defRPr sz="992" b="1"/>
            </a:lvl6pPr>
            <a:lvl7pPr marL="1701058" indent="0">
              <a:buNone/>
              <a:defRPr sz="992" b="1"/>
            </a:lvl7pPr>
            <a:lvl8pPr marL="1984568" indent="0">
              <a:buNone/>
              <a:defRPr sz="992" b="1"/>
            </a:lvl8pPr>
            <a:lvl9pPr marL="2268078" indent="0">
              <a:buNone/>
              <a:defRPr sz="992" b="1"/>
            </a:lvl9pPr>
          </a:lstStyle>
          <a:p>
            <a:pPr lvl="0"/>
            <a:r>
              <a:rPr lang="en-US"/>
              <a:t>Click to edit Master text styles</a:t>
            </a:r>
          </a:p>
        </p:txBody>
      </p:sp>
      <p:sp>
        <p:nvSpPr>
          <p:cNvPr id="4" name="Content Placeholder 3">
            <a:extLst>
              <a:ext uri="{FF2B5EF4-FFF2-40B4-BE49-F238E27FC236}">
                <a16:creationId xmlns:a16="http://schemas.microsoft.com/office/drawing/2014/main" id="{47D3CDE3-1F98-4565-C248-09234B0C0319}"/>
              </a:ext>
            </a:extLst>
          </p:cNvPr>
          <p:cNvSpPr>
            <a:spLocks noGrp="1"/>
          </p:cNvSpPr>
          <p:nvPr>
            <p:ph sz="half" idx="2"/>
          </p:nvPr>
        </p:nvSpPr>
        <p:spPr>
          <a:xfrm>
            <a:off x="520712" y="3905482"/>
            <a:ext cx="3198097" cy="574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27BCA153-773A-08BD-7DC6-61A9EEEABB7F}"/>
              </a:ext>
            </a:extLst>
          </p:cNvPr>
          <p:cNvSpPr>
            <a:spLocks noGrp="1"/>
          </p:cNvSpPr>
          <p:nvPr>
            <p:ph type="body" sz="quarter" idx="3"/>
          </p:nvPr>
        </p:nvSpPr>
        <p:spPr>
          <a:xfrm>
            <a:off x="3827085" y="2620980"/>
            <a:ext cx="3213847" cy="1284502"/>
          </a:xfrm>
        </p:spPr>
        <p:txBody>
          <a:bodyPr anchor="b"/>
          <a:lstStyle>
            <a:lvl1pPr marL="0" indent="0">
              <a:buNone/>
              <a:defRPr sz="1488" b="1"/>
            </a:lvl1pPr>
            <a:lvl2pPr marL="283510" indent="0">
              <a:buNone/>
              <a:defRPr sz="1240" b="1"/>
            </a:lvl2pPr>
            <a:lvl3pPr marL="567019" indent="0">
              <a:buNone/>
              <a:defRPr sz="1116" b="1"/>
            </a:lvl3pPr>
            <a:lvl4pPr marL="850529" indent="0">
              <a:buNone/>
              <a:defRPr sz="992" b="1"/>
            </a:lvl4pPr>
            <a:lvl5pPr marL="1134039" indent="0">
              <a:buNone/>
              <a:defRPr sz="992" b="1"/>
            </a:lvl5pPr>
            <a:lvl6pPr marL="1417549" indent="0">
              <a:buNone/>
              <a:defRPr sz="992" b="1"/>
            </a:lvl6pPr>
            <a:lvl7pPr marL="1701058" indent="0">
              <a:buNone/>
              <a:defRPr sz="992" b="1"/>
            </a:lvl7pPr>
            <a:lvl8pPr marL="1984568" indent="0">
              <a:buNone/>
              <a:defRPr sz="992" b="1"/>
            </a:lvl8pPr>
            <a:lvl9pPr marL="2268078" indent="0">
              <a:buNone/>
              <a:defRPr sz="992" b="1"/>
            </a:lvl9pPr>
          </a:lstStyle>
          <a:p>
            <a:pPr lvl="0"/>
            <a:r>
              <a:rPr lang="en-US"/>
              <a:t>Click to edit Master text styles</a:t>
            </a:r>
          </a:p>
        </p:txBody>
      </p:sp>
      <p:sp>
        <p:nvSpPr>
          <p:cNvPr id="6" name="Content Placeholder 5">
            <a:extLst>
              <a:ext uri="{FF2B5EF4-FFF2-40B4-BE49-F238E27FC236}">
                <a16:creationId xmlns:a16="http://schemas.microsoft.com/office/drawing/2014/main" id="{2F27C522-FAF8-3143-697E-8F4F878B0A8D}"/>
              </a:ext>
            </a:extLst>
          </p:cNvPr>
          <p:cNvSpPr>
            <a:spLocks noGrp="1"/>
          </p:cNvSpPr>
          <p:nvPr>
            <p:ph sz="quarter" idx="4"/>
          </p:nvPr>
        </p:nvSpPr>
        <p:spPr>
          <a:xfrm>
            <a:off x="3827085" y="3905482"/>
            <a:ext cx="3213847" cy="574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9A1B1366-898C-A95B-28F0-E3EFA332F67E}"/>
              </a:ext>
            </a:extLst>
          </p:cNvPr>
          <p:cNvSpPr>
            <a:spLocks noGrp="1"/>
          </p:cNvSpPr>
          <p:nvPr>
            <p:ph type="dt" sz="half" idx="10"/>
          </p:nvPr>
        </p:nvSpPr>
        <p:spPr/>
        <p:txBody>
          <a:bodyPr/>
          <a:lstStyle/>
          <a:p>
            <a:fld id="{5C15DA1F-F0B2-494D-9577-6DEFBBFA8886}" type="datetimeFigureOut">
              <a:rPr lang="en-ZA" smtClean="0"/>
              <a:t>2023/03/27</a:t>
            </a:fld>
            <a:endParaRPr lang="en-ZA"/>
          </a:p>
        </p:txBody>
      </p:sp>
      <p:sp>
        <p:nvSpPr>
          <p:cNvPr id="8" name="Footer Placeholder 7">
            <a:extLst>
              <a:ext uri="{FF2B5EF4-FFF2-40B4-BE49-F238E27FC236}">
                <a16:creationId xmlns:a16="http://schemas.microsoft.com/office/drawing/2014/main" id="{5412F659-FB59-3C8C-E9CE-DB27A851124B}"/>
              </a:ext>
            </a:extLst>
          </p:cNvPr>
          <p:cNvSpPr>
            <a:spLocks noGrp="1"/>
          </p:cNvSpPr>
          <p:nvPr>
            <p:ph type="ftr" sz="quarter" idx="11"/>
          </p:nvPr>
        </p:nvSpPr>
        <p:spPr/>
        <p:txBody>
          <a:bodyPr/>
          <a:lstStyle/>
          <a:p>
            <a:endParaRPr lang="en-ZA"/>
          </a:p>
        </p:txBody>
      </p:sp>
      <p:sp>
        <p:nvSpPr>
          <p:cNvPr id="9" name="Slide Number Placeholder 8">
            <a:extLst>
              <a:ext uri="{FF2B5EF4-FFF2-40B4-BE49-F238E27FC236}">
                <a16:creationId xmlns:a16="http://schemas.microsoft.com/office/drawing/2014/main" id="{BDC64BC5-B4D0-8BCE-0D29-F2DD722E9561}"/>
              </a:ext>
            </a:extLst>
          </p:cNvPr>
          <p:cNvSpPr>
            <a:spLocks noGrp="1"/>
          </p:cNvSpPr>
          <p:nvPr>
            <p:ph type="sldNum" sz="quarter" idx="12"/>
          </p:nvPr>
        </p:nvSpPr>
        <p:spPr/>
        <p:txBody>
          <a:bodyPr/>
          <a:lstStyle/>
          <a:p>
            <a:fld id="{19E6C18F-8CC9-4CF8-931C-A30E4D19EB82}" type="slidenum">
              <a:rPr lang="en-ZA" smtClean="0"/>
              <a:t>‹#›</a:t>
            </a:fld>
            <a:endParaRPr lang="en-ZA"/>
          </a:p>
        </p:txBody>
      </p:sp>
    </p:spTree>
    <p:extLst>
      <p:ext uri="{BB962C8B-B14F-4D97-AF65-F5344CB8AC3E}">
        <p14:creationId xmlns:p14="http://schemas.microsoft.com/office/powerpoint/2010/main" val="4222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DB4A9-CABB-306B-A3ED-C66EF936AC43}"/>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36EA469A-D68F-D6BE-8F7F-4E23AC545F27}"/>
              </a:ext>
            </a:extLst>
          </p:cNvPr>
          <p:cNvSpPr>
            <a:spLocks noGrp="1"/>
          </p:cNvSpPr>
          <p:nvPr>
            <p:ph type="dt" sz="half" idx="10"/>
          </p:nvPr>
        </p:nvSpPr>
        <p:spPr/>
        <p:txBody>
          <a:bodyPr/>
          <a:lstStyle/>
          <a:p>
            <a:fld id="{5C15DA1F-F0B2-494D-9577-6DEFBBFA8886}" type="datetimeFigureOut">
              <a:rPr lang="en-ZA" smtClean="0"/>
              <a:t>2023/03/27</a:t>
            </a:fld>
            <a:endParaRPr lang="en-ZA"/>
          </a:p>
        </p:txBody>
      </p:sp>
      <p:sp>
        <p:nvSpPr>
          <p:cNvPr id="4" name="Footer Placeholder 3">
            <a:extLst>
              <a:ext uri="{FF2B5EF4-FFF2-40B4-BE49-F238E27FC236}">
                <a16:creationId xmlns:a16="http://schemas.microsoft.com/office/drawing/2014/main" id="{193F0EBB-9E7B-8818-DC2E-3B4BCD42D4FF}"/>
              </a:ext>
            </a:extLst>
          </p:cNvPr>
          <p:cNvSpPr>
            <a:spLocks noGrp="1"/>
          </p:cNvSpPr>
          <p:nvPr>
            <p:ph type="ftr" sz="quarter" idx="11"/>
          </p:nvPr>
        </p:nvSpPr>
        <p:spPr/>
        <p:txBody>
          <a:bodyPr/>
          <a:lstStyle/>
          <a:p>
            <a:endParaRPr lang="en-ZA"/>
          </a:p>
        </p:txBody>
      </p:sp>
      <p:sp>
        <p:nvSpPr>
          <p:cNvPr id="5" name="Slide Number Placeholder 4">
            <a:extLst>
              <a:ext uri="{FF2B5EF4-FFF2-40B4-BE49-F238E27FC236}">
                <a16:creationId xmlns:a16="http://schemas.microsoft.com/office/drawing/2014/main" id="{A0237195-871A-FE0C-469B-A4E94E61A20B}"/>
              </a:ext>
            </a:extLst>
          </p:cNvPr>
          <p:cNvSpPr>
            <a:spLocks noGrp="1"/>
          </p:cNvSpPr>
          <p:nvPr>
            <p:ph type="sldNum" sz="quarter" idx="12"/>
          </p:nvPr>
        </p:nvSpPr>
        <p:spPr/>
        <p:txBody>
          <a:bodyPr/>
          <a:lstStyle/>
          <a:p>
            <a:fld id="{19E6C18F-8CC9-4CF8-931C-A30E4D19EB82}" type="slidenum">
              <a:rPr lang="en-ZA" smtClean="0"/>
              <a:t>‹#›</a:t>
            </a:fld>
            <a:endParaRPr lang="en-ZA"/>
          </a:p>
        </p:txBody>
      </p:sp>
    </p:spTree>
    <p:extLst>
      <p:ext uri="{BB962C8B-B14F-4D97-AF65-F5344CB8AC3E}">
        <p14:creationId xmlns:p14="http://schemas.microsoft.com/office/powerpoint/2010/main" val="1489179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E354A79-E3A6-34A9-48F7-EC194904BBD2}"/>
              </a:ext>
            </a:extLst>
          </p:cNvPr>
          <p:cNvSpPr>
            <a:spLocks noGrp="1"/>
          </p:cNvSpPr>
          <p:nvPr>
            <p:ph type="dt" sz="half" idx="10"/>
          </p:nvPr>
        </p:nvSpPr>
        <p:spPr/>
        <p:txBody>
          <a:bodyPr/>
          <a:lstStyle/>
          <a:p>
            <a:fld id="{5C15DA1F-F0B2-494D-9577-6DEFBBFA8886}" type="datetimeFigureOut">
              <a:rPr lang="en-ZA" smtClean="0"/>
              <a:t>2023/03/27</a:t>
            </a:fld>
            <a:endParaRPr lang="en-ZA"/>
          </a:p>
        </p:txBody>
      </p:sp>
      <p:sp>
        <p:nvSpPr>
          <p:cNvPr id="3" name="Footer Placeholder 2">
            <a:extLst>
              <a:ext uri="{FF2B5EF4-FFF2-40B4-BE49-F238E27FC236}">
                <a16:creationId xmlns:a16="http://schemas.microsoft.com/office/drawing/2014/main" id="{EB1F6FBB-C79F-1D2B-62ED-09A00D9A9845}"/>
              </a:ext>
            </a:extLst>
          </p:cNvPr>
          <p:cNvSpPr>
            <a:spLocks noGrp="1"/>
          </p:cNvSpPr>
          <p:nvPr>
            <p:ph type="ftr" sz="quarter" idx="11"/>
          </p:nvPr>
        </p:nvSpPr>
        <p:spPr/>
        <p:txBody>
          <a:bodyPr/>
          <a:lstStyle/>
          <a:p>
            <a:endParaRPr lang="en-ZA"/>
          </a:p>
        </p:txBody>
      </p:sp>
      <p:sp>
        <p:nvSpPr>
          <p:cNvPr id="4" name="Slide Number Placeholder 3">
            <a:extLst>
              <a:ext uri="{FF2B5EF4-FFF2-40B4-BE49-F238E27FC236}">
                <a16:creationId xmlns:a16="http://schemas.microsoft.com/office/drawing/2014/main" id="{3E2BAE3E-EC78-9CE8-4814-4FE1CCF9E6F1}"/>
              </a:ext>
            </a:extLst>
          </p:cNvPr>
          <p:cNvSpPr>
            <a:spLocks noGrp="1"/>
          </p:cNvSpPr>
          <p:nvPr>
            <p:ph type="sldNum" sz="quarter" idx="12"/>
          </p:nvPr>
        </p:nvSpPr>
        <p:spPr/>
        <p:txBody>
          <a:bodyPr/>
          <a:lstStyle/>
          <a:p>
            <a:fld id="{19E6C18F-8CC9-4CF8-931C-A30E4D19EB82}" type="slidenum">
              <a:rPr lang="en-ZA" smtClean="0"/>
              <a:t>‹#›</a:t>
            </a:fld>
            <a:endParaRPr lang="en-ZA"/>
          </a:p>
        </p:txBody>
      </p:sp>
    </p:spTree>
    <p:extLst>
      <p:ext uri="{BB962C8B-B14F-4D97-AF65-F5344CB8AC3E}">
        <p14:creationId xmlns:p14="http://schemas.microsoft.com/office/powerpoint/2010/main" val="17482180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31F6E-E124-73E4-AF53-EEDB68CE9CCC}"/>
              </a:ext>
            </a:extLst>
          </p:cNvPr>
          <p:cNvSpPr>
            <a:spLocks noGrp="1"/>
          </p:cNvSpPr>
          <p:nvPr>
            <p:ph type="title"/>
          </p:nvPr>
        </p:nvSpPr>
        <p:spPr>
          <a:xfrm>
            <a:off x="520712" y="712788"/>
            <a:ext cx="2438192" cy="2494756"/>
          </a:xfrm>
        </p:spPr>
        <p:txBody>
          <a:bodyPr anchor="b"/>
          <a:lstStyle>
            <a:lvl1pPr>
              <a:defRPr sz="1984"/>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24AC95D1-2C70-0600-AED3-B8E53F1C437F}"/>
              </a:ext>
            </a:extLst>
          </p:cNvPr>
          <p:cNvSpPr>
            <a:spLocks noGrp="1"/>
          </p:cNvSpPr>
          <p:nvPr>
            <p:ph idx="1"/>
          </p:nvPr>
        </p:nvSpPr>
        <p:spPr>
          <a:xfrm>
            <a:off x="3213847" y="1539424"/>
            <a:ext cx="3827085" cy="7598117"/>
          </a:xfrm>
        </p:spPr>
        <p:txBody>
          <a:bodyPr/>
          <a:lstStyle>
            <a:lvl1pPr>
              <a:defRPr sz="1984"/>
            </a:lvl1pPr>
            <a:lvl2pPr>
              <a:defRPr sz="1736"/>
            </a:lvl2pPr>
            <a:lvl3pPr>
              <a:defRPr sz="1488"/>
            </a:lvl3pPr>
            <a:lvl4pPr>
              <a:defRPr sz="1240"/>
            </a:lvl4pPr>
            <a:lvl5pPr>
              <a:defRPr sz="1240"/>
            </a:lvl5pPr>
            <a:lvl6pPr>
              <a:defRPr sz="1240"/>
            </a:lvl6pPr>
            <a:lvl7pPr>
              <a:defRPr sz="1240"/>
            </a:lvl7pPr>
            <a:lvl8pPr>
              <a:defRPr sz="1240"/>
            </a:lvl8pPr>
            <a:lvl9pPr>
              <a:defRPr sz="12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CC00D6F6-0B49-3BB6-928F-0A38D26C92FD}"/>
              </a:ext>
            </a:extLst>
          </p:cNvPr>
          <p:cNvSpPr>
            <a:spLocks noGrp="1"/>
          </p:cNvSpPr>
          <p:nvPr>
            <p:ph type="body" sz="half" idx="2"/>
          </p:nvPr>
        </p:nvSpPr>
        <p:spPr>
          <a:xfrm>
            <a:off x="520712" y="3207544"/>
            <a:ext cx="2438192" cy="5942372"/>
          </a:xfrm>
        </p:spPr>
        <p:txBody>
          <a:bodyPr/>
          <a:lstStyle>
            <a:lvl1pPr marL="0" indent="0">
              <a:buNone/>
              <a:defRPr sz="992"/>
            </a:lvl1pPr>
            <a:lvl2pPr marL="283510" indent="0">
              <a:buNone/>
              <a:defRPr sz="868"/>
            </a:lvl2pPr>
            <a:lvl3pPr marL="567019" indent="0">
              <a:buNone/>
              <a:defRPr sz="744"/>
            </a:lvl3pPr>
            <a:lvl4pPr marL="850529" indent="0">
              <a:buNone/>
              <a:defRPr sz="620"/>
            </a:lvl4pPr>
            <a:lvl5pPr marL="1134039" indent="0">
              <a:buNone/>
              <a:defRPr sz="620"/>
            </a:lvl5pPr>
            <a:lvl6pPr marL="1417549" indent="0">
              <a:buNone/>
              <a:defRPr sz="620"/>
            </a:lvl6pPr>
            <a:lvl7pPr marL="1701058" indent="0">
              <a:buNone/>
              <a:defRPr sz="620"/>
            </a:lvl7pPr>
            <a:lvl8pPr marL="1984568" indent="0">
              <a:buNone/>
              <a:defRPr sz="620"/>
            </a:lvl8pPr>
            <a:lvl9pPr marL="2268078" indent="0">
              <a:buNone/>
              <a:defRPr sz="620"/>
            </a:lvl9pPr>
          </a:lstStyle>
          <a:p>
            <a:pPr lvl="0"/>
            <a:r>
              <a:rPr lang="en-US"/>
              <a:t>Click to edit Master text styles</a:t>
            </a:r>
          </a:p>
        </p:txBody>
      </p:sp>
      <p:sp>
        <p:nvSpPr>
          <p:cNvPr id="5" name="Date Placeholder 4">
            <a:extLst>
              <a:ext uri="{FF2B5EF4-FFF2-40B4-BE49-F238E27FC236}">
                <a16:creationId xmlns:a16="http://schemas.microsoft.com/office/drawing/2014/main" id="{07853D6C-631F-1FC2-2A13-AA19AC0EE1FF}"/>
              </a:ext>
            </a:extLst>
          </p:cNvPr>
          <p:cNvSpPr>
            <a:spLocks noGrp="1"/>
          </p:cNvSpPr>
          <p:nvPr>
            <p:ph type="dt" sz="half" idx="10"/>
          </p:nvPr>
        </p:nvSpPr>
        <p:spPr/>
        <p:txBody>
          <a:bodyPr/>
          <a:lstStyle/>
          <a:p>
            <a:fld id="{5C15DA1F-F0B2-494D-9577-6DEFBBFA8886}" type="datetimeFigureOut">
              <a:rPr lang="en-ZA" smtClean="0"/>
              <a:t>2023/03/27</a:t>
            </a:fld>
            <a:endParaRPr lang="en-ZA"/>
          </a:p>
        </p:txBody>
      </p:sp>
      <p:sp>
        <p:nvSpPr>
          <p:cNvPr id="6" name="Footer Placeholder 5">
            <a:extLst>
              <a:ext uri="{FF2B5EF4-FFF2-40B4-BE49-F238E27FC236}">
                <a16:creationId xmlns:a16="http://schemas.microsoft.com/office/drawing/2014/main" id="{F2CDAAE1-DD85-20CA-8FA0-94022E101A6C}"/>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2B776E54-5BD1-FC3F-BFF5-4A1FF99C119E}"/>
              </a:ext>
            </a:extLst>
          </p:cNvPr>
          <p:cNvSpPr>
            <a:spLocks noGrp="1"/>
          </p:cNvSpPr>
          <p:nvPr>
            <p:ph type="sldNum" sz="quarter" idx="12"/>
          </p:nvPr>
        </p:nvSpPr>
        <p:spPr/>
        <p:txBody>
          <a:bodyPr/>
          <a:lstStyle/>
          <a:p>
            <a:fld id="{19E6C18F-8CC9-4CF8-931C-A30E4D19EB82}" type="slidenum">
              <a:rPr lang="en-ZA" smtClean="0"/>
              <a:t>‹#›</a:t>
            </a:fld>
            <a:endParaRPr lang="en-ZA"/>
          </a:p>
        </p:txBody>
      </p:sp>
    </p:spTree>
    <p:extLst>
      <p:ext uri="{BB962C8B-B14F-4D97-AF65-F5344CB8AC3E}">
        <p14:creationId xmlns:p14="http://schemas.microsoft.com/office/powerpoint/2010/main" val="15160137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62B99-8620-F8C0-5BFD-D7D35484989E}"/>
              </a:ext>
            </a:extLst>
          </p:cNvPr>
          <p:cNvSpPr>
            <a:spLocks noGrp="1"/>
          </p:cNvSpPr>
          <p:nvPr>
            <p:ph type="title"/>
          </p:nvPr>
        </p:nvSpPr>
        <p:spPr>
          <a:xfrm>
            <a:off x="520712" y="712788"/>
            <a:ext cx="2438192" cy="2494756"/>
          </a:xfrm>
        </p:spPr>
        <p:txBody>
          <a:bodyPr anchor="b"/>
          <a:lstStyle>
            <a:lvl1pPr>
              <a:defRPr sz="1984"/>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96B73880-D4FD-1658-1CEC-5095E7F2F71D}"/>
              </a:ext>
            </a:extLst>
          </p:cNvPr>
          <p:cNvSpPr>
            <a:spLocks noGrp="1"/>
          </p:cNvSpPr>
          <p:nvPr>
            <p:ph type="pic" idx="1"/>
          </p:nvPr>
        </p:nvSpPr>
        <p:spPr>
          <a:xfrm>
            <a:off x="3213847" y="1539424"/>
            <a:ext cx="3827085" cy="7598117"/>
          </a:xfrm>
        </p:spPr>
        <p:txBody>
          <a:bodyPr/>
          <a:lstStyle>
            <a:lvl1pPr marL="0" indent="0">
              <a:buNone/>
              <a:defRPr sz="1984"/>
            </a:lvl1pPr>
            <a:lvl2pPr marL="283510" indent="0">
              <a:buNone/>
              <a:defRPr sz="1736"/>
            </a:lvl2pPr>
            <a:lvl3pPr marL="567019" indent="0">
              <a:buNone/>
              <a:defRPr sz="1488"/>
            </a:lvl3pPr>
            <a:lvl4pPr marL="850529" indent="0">
              <a:buNone/>
              <a:defRPr sz="1240"/>
            </a:lvl4pPr>
            <a:lvl5pPr marL="1134039" indent="0">
              <a:buNone/>
              <a:defRPr sz="1240"/>
            </a:lvl5pPr>
            <a:lvl6pPr marL="1417549" indent="0">
              <a:buNone/>
              <a:defRPr sz="1240"/>
            </a:lvl6pPr>
            <a:lvl7pPr marL="1701058" indent="0">
              <a:buNone/>
              <a:defRPr sz="1240"/>
            </a:lvl7pPr>
            <a:lvl8pPr marL="1984568" indent="0">
              <a:buNone/>
              <a:defRPr sz="1240"/>
            </a:lvl8pPr>
            <a:lvl9pPr marL="2268078" indent="0">
              <a:buNone/>
              <a:defRPr sz="1240"/>
            </a:lvl9pPr>
          </a:lstStyle>
          <a:p>
            <a:endParaRPr lang="en-IN"/>
          </a:p>
        </p:txBody>
      </p:sp>
      <p:sp>
        <p:nvSpPr>
          <p:cNvPr id="4" name="Text Placeholder 3">
            <a:extLst>
              <a:ext uri="{FF2B5EF4-FFF2-40B4-BE49-F238E27FC236}">
                <a16:creationId xmlns:a16="http://schemas.microsoft.com/office/drawing/2014/main" id="{27A9D73B-6341-F7B0-4ABA-E2198DCFA0D7}"/>
              </a:ext>
            </a:extLst>
          </p:cNvPr>
          <p:cNvSpPr>
            <a:spLocks noGrp="1"/>
          </p:cNvSpPr>
          <p:nvPr>
            <p:ph type="body" sz="half" idx="2"/>
          </p:nvPr>
        </p:nvSpPr>
        <p:spPr>
          <a:xfrm>
            <a:off x="520712" y="3207544"/>
            <a:ext cx="2438192" cy="5942372"/>
          </a:xfrm>
        </p:spPr>
        <p:txBody>
          <a:bodyPr/>
          <a:lstStyle>
            <a:lvl1pPr marL="0" indent="0">
              <a:buNone/>
              <a:defRPr sz="992"/>
            </a:lvl1pPr>
            <a:lvl2pPr marL="283510" indent="0">
              <a:buNone/>
              <a:defRPr sz="868"/>
            </a:lvl2pPr>
            <a:lvl3pPr marL="567019" indent="0">
              <a:buNone/>
              <a:defRPr sz="744"/>
            </a:lvl3pPr>
            <a:lvl4pPr marL="850529" indent="0">
              <a:buNone/>
              <a:defRPr sz="620"/>
            </a:lvl4pPr>
            <a:lvl5pPr marL="1134039" indent="0">
              <a:buNone/>
              <a:defRPr sz="620"/>
            </a:lvl5pPr>
            <a:lvl6pPr marL="1417549" indent="0">
              <a:buNone/>
              <a:defRPr sz="620"/>
            </a:lvl6pPr>
            <a:lvl7pPr marL="1701058" indent="0">
              <a:buNone/>
              <a:defRPr sz="620"/>
            </a:lvl7pPr>
            <a:lvl8pPr marL="1984568" indent="0">
              <a:buNone/>
              <a:defRPr sz="620"/>
            </a:lvl8pPr>
            <a:lvl9pPr marL="2268078" indent="0">
              <a:buNone/>
              <a:defRPr sz="620"/>
            </a:lvl9pPr>
          </a:lstStyle>
          <a:p>
            <a:pPr lvl="0"/>
            <a:r>
              <a:rPr lang="en-US"/>
              <a:t>Click to edit Master text styles</a:t>
            </a:r>
          </a:p>
        </p:txBody>
      </p:sp>
      <p:sp>
        <p:nvSpPr>
          <p:cNvPr id="5" name="Date Placeholder 4">
            <a:extLst>
              <a:ext uri="{FF2B5EF4-FFF2-40B4-BE49-F238E27FC236}">
                <a16:creationId xmlns:a16="http://schemas.microsoft.com/office/drawing/2014/main" id="{62DC2839-F482-CFDE-47F1-16796E101B2F}"/>
              </a:ext>
            </a:extLst>
          </p:cNvPr>
          <p:cNvSpPr>
            <a:spLocks noGrp="1"/>
          </p:cNvSpPr>
          <p:nvPr>
            <p:ph type="dt" sz="half" idx="10"/>
          </p:nvPr>
        </p:nvSpPr>
        <p:spPr/>
        <p:txBody>
          <a:bodyPr/>
          <a:lstStyle/>
          <a:p>
            <a:fld id="{5C15DA1F-F0B2-494D-9577-6DEFBBFA8886}" type="datetimeFigureOut">
              <a:rPr lang="en-ZA" smtClean="0"/>
              <a:t>2023/03/27</a:t>
            </a:fld>
            <a:endParaRPr lang="en-ZA"/>
          </a:p>
        </p:txBody>
      </p:sp>
      <p:sp>
        <p:nvSpPr>
          <p:cNvPr id="6" name="Footer Placeholder 5">
            <a:extLst>
              <a:ext uri="{FF2B5EF4-FFF2-40B4-BE49-F238E27FC236}">
                <a16:creationId xmlns:a16="http://schemas.microsoft.com/office/drawing/2014/main" id="{65B24C8F-8040-31EC-17BB-1323965A1C46}"/>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5271F72B-8896-B0ED-740B-601BB848FADC}"/>
              </a:ext>
            </a:extLst>
          </p:cNvPr>
          <p:cNvSpPr>
            <a:spLocks noGrp="1"/>
          </p:cNvSpPr>
          <p:nvPr>
            <p:ph type="sldNum" sz="quarter" idx="12"/>
          </p:nvPr>
        </p:nvSpPr>
        <p:spPr/>
        <p:txBody>
          <a:bodyPr/>
          <a:lstStyle/>
          <a:p>
            <a:fld id="{19E6C18F-8CC9-4CF8-931C-A30E4D19EB82}" type="slidenum">
              <a:rPr lang="en-ZA" smtClean="0"/>
              <a:t>‹#›</a:t>
            </a:fld>
            <a:endParaRPr lang="en-ZA"/>
          </a:p>
        </p:txBody>
      </p:sp>
    </p:spTree>
    <p:extLst>
      <p:ext uri="{BB962C8B-B14F-4D97-AF65-F5344CB8AC3E}">
        <p14:creationId xmlns:p14="http://schemas.microsoft.com/office/powerpoint/2010/main" val="3397547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1C3BB-C759-D894-66AA-55AAFB3032AE}"/>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56E3E22F-8D95-F95F-CC60-A7E1304C7CE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37E1E5E-8CE7-EA6D-7274-3DE7B2BAEF92}"/>
              </a:ext>
            </a:extLst>
          </p:cNvPr>
          <p:cNvSpPr>
            <a:spLocks noGrp="1"/>
          </p:cNvSpPr>
          <p:nvPr>
            <p:ph type="dt" sz="half" idx="10"/>
          </p:nvPr>
        </p:nvSpPr>
        <p:spPr/>
        <p:txBody>
          <a:bodyPr/>
          <a:lstStyle/>
          <a:p>
            <a:fld id="{5C15DA1F-F0B2-494D-9577-6DEFBBFA8886}" type="datetimeFigureOut">
              <a:rPr lang="en-ZA" smtClean="0"/>
              <a:t>2023/03/27</a:t>
            </a:fld>
            <a:endParaRPr lang="en-ZA"/>
          </a:p>
        </p:txBody>
      </p:sp>
      <p:sp>
        <p:nvSpPr>
          <p:cNvPr id="5" name="Footer Placeholder 4">
            <a:extLst>
              <a:ext uri="{FF2B5EF4-FFF2-40B4-BE49-F238E27FC236}">
                <a16:creationId xmlns:a16="http://schemas.microsoft.com/office/drawing/2014/main" id="{72FC8848-3EF2-1BA8-031A-17FC14B2E186}"/>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EB99A282-3328-B80A-2156-E8DA69C778CB}"/>
              </a:ext>
            </a:extLst>
          </p:cNvPr>
          <p:cNvSpPr>
            <a:spLocks noGrp="1"/>
          </p:cNvSpPr>
          <p:nvPr>
            <p:ph type="sldNum" sz="quarter" idx="12"/>
          </p:nvPr>
        </p:nvSpPr>
        <p:spPr/>
        <p:txBody>
          <a:bodyPr/>
          <a:lstStyle/>
          <a:p>
            <a:fld id="{19E6C18F-8CC9-4CF8-931C-A30E4D19EB82}" type="slidenum">
              <a:rPr lang="en-ZA" smtClean="0"/>
              <a:t>‹#›</a:t>
            </a:fld>
            <a:endParaRPr lang="en-ZA"/>
          </a:p>
        </p:txBody>
      </p:sp>
    </p:spTree>
    <p:extLst>
      <p:ext uri="{BB962C8B-B14F-4D97-AF65-F5344CB8AC3E}">
        <p14:creationId xmlns:p14="http://schemas.microsoft.com/office/powerpoint/2010/main" val="3312479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85B9B76-2A70-7896-77E8-B430AF8924CF}"/>
              </a:ext>
            </a:extLst>
          </p:cNvPr>
          <p:cNvSpPr>
            <a:spLocks noGrp="1"/>
          </p:cNvSpPr>
          <p:nvPr>
            <p:ph type="title" orient="vert"/>
          </p:nvPr>
        </p:nvSpPr>
        <p:spPr>
          <a:xfrm>
            <a:off x="5409892" y="569240"/>
            <a:ext cx="1630055" cy="9060817"/>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DAB7FBFB-D819-0364-6585-77068CC51177}"/>
              </a:ext>
            </a:extLst>
          </p:cNvPr>
          <p:cNvSpPr>
            <a:spLocks noGrp="1"/>
          </p:cNvSpPr>
          <p:nvPr>
            <p:ph type="body" orient="vert" idx="1"/>
          </p:nvPr>
        </p:nvSpPr>
        <p:spPr>
          <a:xfrm>
            <a:off x="519728" y="569240"/>
            <a:ext cx="4795669" cy="9060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5C73508-9A2F-66CE-EEC1-3CC92ACAC0E0}"/>
              </a:ext>
            </a:extLst>
          </p:cNvPr>
          <p:cNvSpPr>
            <a:spLocks noGrp="1"/>
          </p:cNvSpPr>
          <p:nvPr>
            <p:ph type="dt" sz="half" idx="10"/>
          </p:nvPr>
        </p:nvSpPr>
        <p:spPr/>
        <p:txBody>
          <a:bodyPr/>
          <a:lstStyle/>
          <a:p>
            <a:fld id="{5C15DA1F-F0B2-494D-9577-6DEFBBFA8886}" type="datetimeFigureOut">
              <a:rPr lang="en-ZA" smtClean="0"/>
              <a:t>2023/03/27</a:t>
            </a:fld>
            <a:endParaRPr lang="en-ZA"/>
          </a:p>
        </p:txBody>
      </p:sp>
      <p:sp>
        <p:nvSpPr>
          <p:cNvPr id="5" name="Footer Placeholder 4">
            <a:extLst>
              <a:ext uri="{FF2B5EF4-FFF2-40B4-BE49-F238E27FC236}">
                <a16:creationId xmlns:a16="http://schemas.microsoft.com/office/drawing/2014/main" id="{10E22B68-8CD7-1D3D-5C28-8B1B67112A5B}"/>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21094318-730F-0EA7-8C94-3CF06FB474A4}"/>
              </a:ext>
            </a:extLst>
          </p:cNvPr>
          <p:cNvSpPr>
            <a:spLocks noGrp="1"/>
          </p:cNvSpPr>
          <p:nvPr>
            <p:ph type="sldNum" sz="quarter" idx="12"/>
          </p:nvPr>
        </p:nvSpPr>
        <p:spPr/>
        <p:txBody>
          <a:bodyPr/>
          <a:lstStyle/>
          <a:p>
            <a:fld id="{19E6C18F-8CC9-4CF8-931C-A30E4D19EB82}" type="slidenum">
              <a:rPr lang="en-ZA" smtClean="0"/>
              <a:t>‹#›</a:t>
            </a:fld>
            <a:endParaRPr lang="en-ZA"/>
          </a:p>
        </p:txBody>
      </p:sp>
    </p:spTree>
    <p:extLst>
      <p:ext uri="{BB962C8B-B14F-4D97-AF65-F5344CB8AC3E}">
        <p14:creationId xmlns:p14="http://schemas.microsoft.com/office/powerpoint/2010/main" val="12678194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0555DBC-77DF-4652-0ED0-D1B3F529ED40}"/>
              </a:ext>
            </a:extLst>
          </p:cNvPr>
          <p:cNvSpPr>
            <a:spLocks noGrp="1"/>
          </p:cNvSpPr>
          <p:nvPr>
            <p:ph type="title"/>
          </p:nvPr>
        </p:nvSpPr>
        <p:spPr>
          <a:xfrm>
            <a:off x="519728" y="569241"/>
            <a:ext cx="6520220" cy="2066590"/>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11F0411-3AD6-CDBA-4109-BA641480A0B1}"/>
              </a:ext>
            </a:extLst>
          </p:cNvPr>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496E0B3-E188-87FC-5371-8BDC5E84E923}"/>
              </a:ext>
            </a:extLst>
          </p:cNvPr>
          <p:cNvSpPr>
            <a:spLocks noGrp="1"/>
          </p:cNvSpPr>
          <p:nvPr>
            <p:ph type="dt" sz="half" idx="2"/>
          </p:nvPr>
        </p:nvSpPr>
        <p:spPr>
          <a:xfrm>
            <a:off x="519728" y="9909727"/>
            <a:ext cx="1700927" cy="569240"/>
          </a:xfrm>
          <a:prstGeom prst="rect">
            <a:avLst/>
          </a:prstGeom>
        </p:spPr>
        <p:txBody>
          <a:bodyPr vert="horz" lIns="91440" tIns="45720" rIns="91440" bIns="45720" rtlCol="0" anchor="ctr"/>
          <a:lstStyle>
            <a:lvl1pPr algn="l">
              <a:defRPr sz="744">
                <a:solidFill>
                  <a:schemeClr val="tx1">
                    <a:tint val="75000"/>
                  </a:schemeClr>
                </a:solidFill>
              </a:defRPr>
            </a:lvl1pPr>
          </a:lstStyle>
          <a:p>
            <a:fld id="{5C15DA1F-F0B2-494D-9577-6DEFBBFA8886}" type="datetimeFigureOut">
              <a:rPr lang="en-ZA" smtClean="0"/>
              <a:t>2023/03/27</a:t>
            </a:fld>
            <a:endParaRPr lang="en-ZA"/>
          </a:p>
        </p:txBody>
      </p:sp>
      <p:sp>
        <p:nvSpPr>
          <p:cNvPr id="5" name="Footer Placeholder 4">
            <a:extLst>
              <a:ext uri="{FF2B5EF4-FFF2-40B4-BE49-F238E27FC236}">
                <a16:creationId xmlns:a16="http://schemas.microsoft.com/office/drawing/2014/main" id="{08F5545E-6B35-4752-F1B1-E0B8C3C90A54}"/>
              </a:ext>
            </a:extLst>
          </p:cNvPr>
          <p:cNvSpPr>
            <a:spLocks noGrp="1"/>
          </p:cNvSpPr>
          <p:nvPr>
            <p:ph type="ftr" sz="quarter" idx="3"/>
          </p:nvPr>
        </p:nvSpPr>
        <p:spPr>
          <a:xfrm>
            <a:off x="2504143" y="9909727"/>
            <a:ext cx="2551390" cy="569240"/>
          </a:xfrm>
          <a:prstGeom prst="rect">
            <a:avLst/>
          </a:prstGeom>
        </p:spPr>
        <p:txBody>
          <a:bodyPr vert="horz" lIns="91440" tIns="45720" rIns="91440" bIns="45720" rtlCol="0" anchor="ctr"/>
          <a:lstStyle>
            <a:lvl1pPr algn="ctr">
              <a:defRPr sz="744">
                <a:solidFill>
                  <a:schemeClr val="tx1">
                    <a:tint val="75000"/>
                  </a:schemeClr>
                </a:solidFill>
              </a:defRPr>
            </a:lvl1pPr>
          </a:lstStyle>
          <a:p>
            <a:endParaRPr lang="en-ZA"/>
          </a:p>
        </p:txBody>
      </p:sp>
      <p:sp>
        <p:nvSpPr>
          <p:cNvPr id="6" name="Slide Number Placeholder 5">
            <a:extLst>
              <a:ext uri="{FF2B5EF4-FFF2-40B4-BE49-F238E27FC236}">
                <a16:creationId xmlns:a16="http://schemas.microsoft.com/office/drawing/2014/main" id="{E0E0DAA4-62C6-1315-4C84-1645DF2D6365}"/>
              </a:ext>
            </a:extLst>
          </p:cNvPr>
          <p:cNvSpPr>
            <a:spLocks noGrp="1"/>
          </p:cNvSpPr>
          <p:nvPr>
            <p:ph type="sldNum" sz="quarter" idx="4"/>
          </p:nvPr>
        </p:nvSpPr>
        <p:spPr>
          <a:xfrm>
            <a:off x="5339020" y="9909727"/>
            <a:ext cx="1700927" cy="569240"/>
          </a:xfrm>
          <a:prstGeom prst="rect">
            <a:avLst/>
          </a:prstGeom>
        </p:spPr>
        <p:txBody>
          <a:bodyPr vert="horz" lIns="91440" tIns="45720" rIns="91440" bIns="45720" rtlCol="0" anchor="ctr"/>
          <a:lstStyle>
            <a:lvl1pPr algn="r">
              <a:defRPr sz="744">
                <a:solidFill>
                  <a:schemeClr val="tx1">
                    <a:tint val="75000"/>
                  </a:schemeClr>
                </a:solidFill>
              </a:defRPr>
            </a:lvl1pPr>
          </a:lstStyle>
          <a:p>
            <a:fld id="{19E6C18F-8CC9-4CF8-931C-A30E4D19EB82}" type="slidenum">
              <a:rPr lang="en-ZA" smtClean="0"/>
              <a:t>‹#›</a:t>
            </a:fld>
            <a:endParaRPr lang="en-ZA"/>
          </a:p>
        </p:txBody>
      </p:sp>
    </p:spTree>
    <p:extLst>
      <p:ext uri="{BB962C8B-B14F-4D97-AF65-F5344CB8AC3E}">
        <p14:creationId xmlns:p14="http://schemas.microsoft.com/office/powerpoint/2010/main" val="659184315"/>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Lst>
  <p:txStyles>
    <p:titleStyle>
      <a:lvl1pPr algn="l" defTabSz="567019" rtl="0" eaLnBrk="1" latinLnBrk="0" hangingPunct="1">
        <a:lnSpc>
          <a:spcPct val="90000"/>
        </a:lnSpc>
        <a:spcBef>
          <a:spcPct val="0"/>
        </a:spcBef>
        <a:buNone/>
        <a:defRPr sz="2728" kern="1200">
          <a:solidFill>
            <a:schemeClr val="tx1"/>
          </a:solidFill>
          <a:latin typeface="+mj-lt"/>
          <a:ea typeface="+mj-ea"/>
          <a:cs typeface="+mj-cs"/>
        </a:defRPr>
      </a:lvl1pPr>
    </p:titleStyle>
    <p:bodyStyle>
      <a:lvl1pPr marL="141755" indent="-141755" algn="l" defTabSz="567019" rtl="0" eaLnBrk="1" latinLnBrk="0" hangingPunct="1">
        <a:lnSpc>
          <a:spcPct val="90000"/>
        </a:lnSpc>
        <a:spcBef>
          <a:spcPts val="620"/>
        </a:spcBef>
        <a:buFont typeface="Arial" panose="020B0604020202020204" pitchFamily="34" charset="0"/>
        <a:buChar char="•"/>
        <a:defRPr sz="1736" kern="1200">
          <a:solidFill>
            <a:schemeClr val="tx1"/>
          </a:solidFill>
          <a:latin typeface="+mn-lt"/>
          <a:ea typeface="+mn-ea"/>
          <a:cs typeface="+mn-cs"/>
        </a:defRPr>
      </a:lvl1pPr>
      <a:lvl2pPr marL="425265" indent="-141755" algn="l" defTabSz="567019" rtl="0" eaLnBrk="1" latinLnBrk="0" hangingPunct="1">
        <a:lnSpc>
          <a:spcPct val="90000"/>
        </a:lnSpc>
        <a:spcBef>
          <a:spcPts val="310"/>
        </a:spcBef>
        <a:buFont typeface="Arial" panose="020B0604020202020204" pitchFamily="34" charset="0"/>
        <a:buChar char="•"/>
        <a:defRPr sz="1488" kern="1200">
          <a:solidFill>
            <a:schemeClr val="tx1"/>
          </a:solidFill>
          <a:latin typeface="+mn-lt"/>
          <a:ea typeface="+mn-ea"/>
          <a:cs typeface="+mn-cs"/>
        </a:defRPr>
      </a:lvl2pPr>
      <a:lvl3pPr marL="708774" indent="-141755" algn="l" defTabSz="567019" rtl="0" eaLnBrk="1" latinLnBrk="0" hangingPunct="1">
        <a:lnSpc>
          <a:spcPct val="90000"/>
        </a:lnSpc>
        <a:spcBef>
          <a:spcPts val="310"/>
        </a:spcBef>
        <a:buFont typeface="Arial" panose="020B0604020202020204" pitchFamily="34" charset="0"/>
        <a:buChar char="•"/>
        <a:defRPr sz="1240" kern="1200">
          <a:solidFill>
            <a:schemeClr val="tx1"/>
          </a:solidFill>
          <a:latin typeface="+mn-lt"/>
          <a:ea typeface="+mn-ea"/>
          <a:cs typeface="+mn-cs"/>
        </a:defRPr>
      </a:lvl3pPr>
      <a:lvl4pPr marL="992284" indent="-141755" algn="l" defTabSz="567019"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4pPr>
      <a:lvl5pPr marL="1275794" indent="-141755" algn="l" defTabSz="567019"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5pPr>
      <a:lvl6pPr marL="1559303" indent="-141755" algn="l" defTabSz="567019"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6pPr>
      <a:lvl7pPr marL="1842813" indent="-141755" algn="l" defTabSz="567019"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7pPr>
      <a:lvl8pPr marL="2126323" indent="-141755" algn="l" defTabSz="567019"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8pPr>
      <a:lvl9pPr marL="2409833" indent="-141755" algn="l" defTabSz="567019"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9pPr>
    </p:bodyStyle>
    <p:otherStyle>
      <a:defPPr>
        <a:defRPr lang="en-US"/>
      </a:defPPr>
      <a:lvl1pPr marL="0" algn="l" defTabSz="567019" rtl="0" eaLnBrk="1" latinLnBrk="0" hangingPunct="1">
        <a:defRPr sz="1116" kern="1200">
          <a:solidFill>
            <a:schemeClr val="tx1"/>
          </a:solidFill>
          <a:latin typeface="+mn-lt"/>
          <a:ea typeface="+mn-ea"/>
          <a:cs typeface="+mn-cs"/>
        </a:defRPr>
      </a:lvl1pPr>
      <a:lvl2pPr marL="283510" algn="l" defTabSz="567019" rtl="0" eaLnBrk="1" latinLnBrk="0" hangingPunct="1">
        <a:defRPr sz="1116" kern="1200">
          <a:solidFill>
            <a:schemeClr val="tx1"/>
          </a:solidFill>
          <a:latin typeface="+mn-lt"/>
          <a:ea typeface="+mn-ea"/>
          <a:cs typeface="+mn-cs"/>
        </a:defRPr>
      </a:lvl2pPr>
      <a:lvl3pPr marL="567019" algn="l" defTabSz="567019" rtl="0" eaLnBrk="1" latinLnBrk="0" hangingPunct="1">
        <a:defRPr sz="1116" kern="1200">
          <a:solidFill>
            <a:schemeClr val="tx1"/>
          </a:solidFill>
          <a:latin typeface="+mn-lt"/>
          <a:ea typeface="+mn-ea"/>
          <a:cs typeface="+mn-cs"/>
        </a:defRPr>
      </a:lvl3pPr>
      <a:lvl4pPr marL="850529" algn="l" defTabSz="567019" rtl="0" eaLnBrk="1" latinLnBrk="0" hangingPunct="1">
        <a:defRPr sz="1116" kern="1200">
          <a:solidFill>
            <a:schemeClr val="tx1"/>
          </a:solidFill>
          <a:latin typeface="+mn-lt"/>
          <a:ea typeface="+mn-ea"/>
          <a:cs typeface="+mn-cs"/>
        </a:defRPr>
      </a:lvl4pPr>
      <a:lvl5pPr marL="1134039" algn="l" defTabSz="567019" rtl="0" eaLnBrk="1" latinLnBrk="0" hangingPunct="1">
        <a:defRPr sz="1116" kern="1200">
          <a:solidFill>
            <a:schemeClr val="tx1"/>
          </a:solidFill>
          <a:latin typeface="+mn-lt"/>
          <a:ea typeface="+mn-ea"/>
          <a:cs typeface="+mn-cs"/>
        </a:defRPr>
      </a:lvl5pPr>
      <a:lvl6pPr marL="1417549" algn="l" defTabSz="567019" rtl="0" eaLnBrk="1" latinLnBrk="0" hangingPunct="1">
        <a:defRPr sz="1116" kern="1200">
          <a:solidFill>
            <a:schemeClr val="tx1"/>
          </a:solidFill>
          <a:latin typeface="+mn-lt"/>
          <a:ea typeface="+mn-ea"/>
          <a:cs typeface="+mn-cs"/>
        </a:defRPr>
      </a:lvl6pPr>
      <a:lvl7pPr marL="1701058" algn="l" defTabSz="567019" rtl="0" eaLnBrk="1" latinLnBrk="0" hangingPunct="1">
        <a:defRPr sz="1116" kern="1200">
          <a:solidFill>
            <a:schemeClr val="tx1"/>
          </a:solidFill>
          <a:latin typeface="+mn-lt"/>
          <a:ea typeface="+mn-ea"/>
          <a:cs typeface="+mn-cs"/>
        </a:defRPr>
      </a:lvl7pPr>
      <a:lvl8pPr marL="1984568" algn="l" defTabSz="567019" rtl="0" eaLnBrk="1" latinLnBrk="0" hangingPunct="1">
        <a:defRPr sz="1116" kern="1200">
          <a:solidFill>
            <a:schemeClr val="tx1"/>
          </a:solidFill>
          <a:latin typeface="+mn-lt"/>
          <a:ea typeface="+mn-ea"/>
          <a:cs typeface="+mn-cs"/>
        </a:defRPr>
      </a:lvl8pPr>
      <a:lvl9pPr marL="2268078" algn="l" defTabSz="567019" rtl="0" eaLnBrk="1" latinLnBrk="0" hangingPunct="1">
        <a:defRPr sz="111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0.svg"/><Relationship Id="rId3" Type="http://schemas.openxmlformats.org/officeDocument/2006/relationships/image" Target="../media/image2.png"/><Relationship Id="rId7" Type="http://schemas.openxmlformats.org/officeDocument/2006/relationships/image" Target="../media/image5.png"/><Relationship Id="rId12"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 Id="rId6" Type="http://schemas.microsoft.com/office/2007/relationships/hdphoto" Target="../media/hdphoto1.wdp"/><Relationship Id="rId11" Type="http://schemas.openxmlformats.org/officeDocument/2006/relationships/image" Target="../media/image8.svg"/><Relationship Id="rId5" Type="http://schemas.openxmlformats.org/officeDocument/2006/relationships/image" Target="../media/image4.png"/><Relationship Id="rId10" Type="http://schemas.openxmlformats.org/officeDocument/2006/relationships/image" Target="../media/image7.png"/><Relationship Id="rId4" Type="http://schemas.openxmlformats.org/officeDocument/2006/relationships/image" Target="../media/image3.png"/><Relationship Id="rId9" Type="http://schemas.openxmlformats.org/officeDocument/2006/relationships/hyperlink" Target="mailto:sriramsecuritiesservices@gmail.com" TargetMode="External"/><Relationship Id="rId14" Type="http://schemas.openxmlformats.org/officeDocument/2006/relationships/image" Target="../media/image11.png"/></Relationships>
</file>

<file path=ppt/slides/_rels/slide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21.jpg"/></Relationships>
</file>

<file path=ppt/slides/_rels/slide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jp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svg"/><Relationship Id="rId7" Type="http://schemas.openxmlformats.org/officeDocument/2006/relationships/image" Target="../media/image37.sv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sv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995EFD20-0E92-4C23-BB8F-BBAADDBEE8A8}"/>
              </a:ext>
            </a:extLst>
          </p:cNvPr>
          <p:cNvGrpSpPr/>
          <p:nvPr/>
        </p:nvGrpSpPr>
        <p:grpSpPr>
          <a:xfrm>
            <a:off x="48589" y="2333669"/>
            <a:ext cx="5600101" cy="3850080"/>
            <a:chOff x="-22806" y="3430908"/>
            <a:chExt cx="5868458" cy="3821457"/>
          </a:xfrm>
          <a:solidFill>
            <a:srgbClr val="3A3A3C"/>
          </a:solidFill>
        </p:grpSpPr>
        <p:sp>
          <p:nvSpPr>
            <p:cNvPr id="29" name="Oval 28">
              <a:extLst>
                <a:ext uri="{FF2B5EF4-FFF2-40B4-BE49-F238E27FC236}">
                  <a16:creationId xmlns:a16="http://schemas.microsoft.com/office/drawing/2014/main" id="{603E6697-B408-4356-B56E-E0CD48661F0B}"/>
                </a:ext>
              </a:extLst>
            </p:cNvPr>
            <p:cNvSpPr/>
            <p:nvPr/>
          </p:nvSpPr>
          <p:spPr>
            <a:xfrm>
              <a:off x="2024195" y="3430908"/>
              <a:ext cx="3821457" cy="38214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3"/>
            </a:p>
          </p:txBody>
        </p:sp>
        <p:grpSp>
          <p:nvGrpSpPr>
            <p:cNvPr id="30" name="Group 29">
              <a:extLst>
                <a:ext uri="{FF2B5EF4-FFF2-40B4-BE49-F238E27FC236}">
                  <a16:creationId xmlns:a16="http://schemas.microsoft.com/office/drawing/2014/main" id="{9CC788AB-F0BC-4DFA-9BD1-5947DC59A183}"/>
                </a:ext>
              </a:extLst>
            </p:cNvPr>
            <p:cNvGrpSpPr/>
            <p:nvPr/>
          </p:nvGrpSpPr>
          <p:grpSpPr>
            <a:xfrm>
              <a:off x="-22806" y="5564508"/>
              <a:ext cx="3936250" cy="1687857"/>
              <a:chOff x="2921750" y="1596572"/>
              <a:chExt cx="3936250" cy="2249714"/>
            </a:xfrm>
            <a:grpFill/>
          </p:grpSpPr>
          <p:sp>
            <p:nvSpPr>
              <p:cNvPr id="31" name="Rectangle 30">
                <a:extLst>
                  <a:ext uri="{FF2B5EF4-FFF2-40B4-BE49-F238E27FC236}">
                    <a16:creationId xmlns:a16="http://schemas.microsoft.com/office/drawing/2014/main" id="{7CF0D773-B968-4703-A08F-34F8F6FB9A47}"/>
                  </a:ext>
                </a:extLst>
              </p:cNvPr>
              <p:cNvSpPr/>
              <p:nvPr/>
            </p:nvSpPr>
            <p:spPr>
              <a:xfrm>
                <a:off x="2953657" y="1596572"/>
                <a:ext cx="3904343" cy="224971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3"/>
              </a:p>
            </p:txBody>
          </p:sp>
          <p:cxnSp>
            <p:nvCxnSpPr>
              <p:cNvPr id="32" name="Straight Connector 31">
                <a:extLst>
                  <a:ext uri="{FF2B5EF4-FFF2-40B4-BE49-F238E27FC236}">
                    <a16:creationId xmlns:a16="http://schemas.microsoft.com/office/drawing/2014/main" id="{E7297911-1884-4838-A874-52A1FDF6CE9B}"/>
                  </a:ext>
                </a:extLst>
              </p:cNvPr>
              <p:cNvCxnSpPr/>
              <p:nvPr/>
            </p:nvCxnSpPr>
            <p:spPr>
              <a:xfrm>
                <a:off x="2921750" y="2488908"/>
                <a:ext cx="3912412" cy="0"/>
              </a:xfrm>
              <a:prstGeom prst="line">
                <a:avLst/>
              </a:prstGeom>
              <a:grpFill/>
              <a:ln w="19050">
                <a:solidFill>
                  <a:schemeClr val="bg1">
                    <a:lumMod val="75000"/>
                    <a:alpha val="21000"/>
                  </a:schemeClr>
                </a:solidFill>
              </a:ln>
              <a:effectLst>
                <a:outerShdw blurRad="88900" dist="76200" dir="9000000" sx="114000" sy="114000" algn="ctr" rotWithShape="0">
                  <a:schemeClr val="tx1">
                    <a:alpha val="96000"/>
                  </a:schemeClr>
                </a:outerShdw>
              </a:effectLst>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C6197B59-3889-45EB-A14F-1D820FECB417}"/>
                  </a:ext>
                </a:extLst>
              </p:cNvPr>
              <p:cNvCxnSpPr/>
              <p:nvPr/>
            </p:nvCxnSpPr>
            <p:spPr>
              <a:xfrm>
                <a:off x="2921750" y="3190105"/>
                <a:ext cx="3912412" cy="0"/>
              </a:xfrm>
              <a:prstGeom prst="line">
                <a:avLst/>
              </a:prstGeom>
              <a:grpFill/>
              <a:ln w="19050">
                <a:solidFill>
                  <a:schemeClr val="bg1">
                    <a:lumMod val="75000"/>
                    <a:alpha val="21000"/>
                  </a:schemeClr>
                </a:solidFill>
              </a:ln>
              <a:effectLst>
                <a:outerShdw blurRad="88900" dist="76200" dir="9000000" sx="114000" sy="114000" algn="ctr" rotWithShape="0">
                  <a:schemeClr val="tx1">
                    <a:alpha val="96000"/>
                  </a:schemeClr>
                </a:outerShdw>
              </a:effectLst>
            </p:spPr>
            <p:style>
              <a:lnRef idx="1">
                <a:schemeClr val="accent1"/>
              </a:lnRef>
              <a:fillRef idx="0">
                <a:schemeClr val="accent1"/>
              </a:fillRef>
              <a:effectRef idx="0">
                <a:schemeClr val="accent1"/>
              </a:effectRef>
              <a:fontRef idx="minor">
                <a:schemeClr val="tx1"/>
              </a:fontRef>
            </p:style>
          </p:cxnSp>
        </p:grpSp>
      </p:grpSp>
      <p:grpSp>
        <p:nvGrpSpPr>
          <p:cNvPr id="27" name="Group 26">
            <a:extLst>
              <a:ext uri="{FF2B5EF4-FFF2-40B4-BE49-F238E27FC236}">
                <a16:creationId xmlns:a16="http://schemas.microsoft.com/office/drawing/2014/main" id="{E922A53D-5A7C-4DB4-81E0-5185496C99DC}"/>
              </a:ext>
            </a:extLst>
          </p:cNvPr>
          <p:cNvGrpSpPr/>
          <p:nvPr/>
        </p:nvGrpSpPr>
        <p:grpSpPr>
          <a:xfrm>
            <a:off x="76783" y="2169179"/>
            <a:ext cx="5569653" cy="3850080"/>
            <a:chOff x="9101" y="3430908"/>
            <a:chExt cx="5836551" cy="3821457"/>
          </a:xfrm>
        </p:grpSpPr>
        <p:sp>
          <p:nvSpPr>
            <p:cNvPr id="26" name="Oval 25">
              <a:extLst>
                <a:ext uri="{FF2B5EF4-FFF2-40B4-BE49-F238E27FC236}">
                  <a16:creationId xmlns:a16="http://schemas.microsoft.com/office/drawing/2014/main" id="{8947BD68-5002-4479-8B23-210CD37698EA}"/>
                </a:ext>
              </a:extLst>
            </p:cNvPr>
            <p:cNvSpPr/>
            <p:nvPr/>
          </p:nvSpPr>
          <p:spPr>
            <a:xfrm>
              <a:off x="2024195" y="3430908"/>
              <a:ext cx="3821457" cy="3821457"/>
            </a:xfrm>
            <a:prstGeom prst="ellipse">
              <a:avLst/>
            </a:prstGeom>
            <a:solidFill>
              <a:srgbClr val="3CAB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3"/>
            </a:p>
          </p:txBody>
        </p:sp>
        <p:sp>
          <p:nvSpPr>
            <p:cNvPr id="22" name="Rectangle 21">
              <a:extLst>
                <a:ext uri="{FF2B5EF4-FFF2-40B4-BE49-F238E27FC236}">
                  <a16:creationId xmlns:a16="http://schemas.microsoft.com/office/drawing/2014/main" id="{AC7381FB-0C02-421A-A563-DAE01ECA7A71}"/>
                </a:ext>
              </a:extLst>
            </p:cNvPr>
            <p:cNvSpPr/>
            <p:nvPr/>
          </p:nvSpPr>
          <p:spPr>
            <a:xfrm>
              <a:off x="9101" y="5564508"/>
              <a:ext cx="3904343" cy="1687857"/>
            </a:xfrm>
            <a:prstGeom prst="rect">
              <a:avLst/>
            </a:prstGeom>
            <a:gradFill flip="none" rotWithShape="1">
              <a:gsLst>
                <a:gs pos="0">
                  <a:srgbClr val="3CABDD"/>
                </a:gs>
                <a:gs pos="100000">
                  <a:srgbClr val="1E3D7D"/>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3"/>
            </a:p>
          </p:txBody>
        </p:sp>
      </p:grpSp>
      <p:sp>
        <p:nvSpPr>
          <p:cNvPr id="10" name="Rectangle 9">
            <a:extLst>
              <a:ext uri="{FF2B5EF4-FFF2-40B4-BE49-F238E27FC236}">
                <a16:creationId xmlns:a16="http://schemas.microsoft.com/office/drawing/2014/main" id="{01DC46B9-2750-4FD6-A76A-4CCBC0B857A6}"/>
              </a:ext>
            </a:extLst>
          </p:cNvPr>
          <p:cNvSpPr/>
          <p:nvPr/>
        </p:nvSpPr>
        <p:spPr>
          <a:xfrm>
            <a:off x="2961261" y="-3771"/>
            <a:ext cx="4528297" cy="4323722"/>
          </a:xfrm>
          <a:prstGeom prst="rect">
            <a:avLst/>
          </a:prstGeom>
          <a:solidFill>
            <a:srgbClr val="3A3A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3"/>
          </a:p>
        </p:txBody>
      </p:sp>
      <p:sp>
        <p:nvSpPr>
          <p:cNvPr id="4" name="Rectangle 3">
            <a:extLst>
              <a:ext uri="{FF2B5EF4-FFF2-40B4-BE49-F238E27FC236}">
                <a16:creationId xmlns:a16="http://schemas.microsoft.com/office/drawing/2014/main" id="{37B64386-9693-401D-825C-1BE766DE8C73}"/>
              </a:ext>
            </a:extLst>
          </p:cNvPr>
          <p:cNvSpPr/>
          <p:nvPr/>
        </p:nvSpPr>
        <p:spPr>
          <a:xfrm>
            <a:off x="76783" y="0"/>
            <a:ext cx="4528297" cy="4605704"/>
          </a:xfrm>
          <a:prstGeom prst="rect">
            <a:avLst/>
          </a:prstGeom>
          <a:solidFill>
            <a:srgbClr val="3A3A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3"/>
          </a:p>
        </p:txBody>
      </p:sp>
      <p:sp>
        <p:nvSpPr>
          <p:cNvPr id="9" name="Rectangle 8">
            <a:extLst>
              <a:ext uri="{FF2B5EF4-FFF2-40B4-BE49-F238E27FC236}">
                <a16:creationId xmlns:a16="http://schemas.microsoft.com/office/drawing/2014/main" id="{0C25A758-DB28-494D-9C28-82D3DDB8A1A1}"/>
              </a:ext>
            </a:extLst>
          </p:cNvPr>
          <p:cNvSpPr/>
          <p:nvPr/>
        </p:nvSpPr>
        <p:spPr>
          <a:xfrm>
            <a:off x="3266787" y="1723223"/>
            <a:ext cx="4214063" cy="2428177"/>
          </a:xfrm>
          <a:prstGeom prst="rect">
            <a:avLst/>
          </a:prstGeom>
          <a:gradFill flip="none" rotWithShape="1">
            <a:gsLst>
              <a:gs pos="0">
                <a:srgbClr val="3CABDD"/>
              </a:gs>
              <a:gs pos="100000">
                <a:srgbClr val="1E3D7D"/>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3"/>
          </a:p>
        </p:txBody>
      </p:sp>
      <p:sp>
        <p:nvSpPr>
          <p:cNvPr id="34" name="Rectangle 33">
            <a:extLst>
              <a:ext uri="{FF2B5EF4-FFF2-40B4-BE49-F238E27FC236}">
                <a16:creationId xmlns:a16="http://schemas.microsoft.com/office/drawing/2014/main" id="{7157DC36-A675-426A-946A-2A3E67984FD2}"/>
              </a:ext>
            </a:extLst>
          </p:cNvPr>
          <p:cNvSpPr/>
          <p:nvPr/>
        </p:nvSpPr>
        <p:spPr>
          <a:xfrm>
            <a:off x="70116" y="10198344"/>
            <a:ext cx="7419442" cy="493468"/>
          </a:xfrm>
          <a:prstGeom prst="rect">
            <a:avLst/>
          </a:prstGeom>
          <a:gradFill flip="none" rotWithShape="1">
            <a:gsLst>
              <a:gs pos="0">
                <a:srgbClr val="3CABDD"/>
              </a:gs>
              <a:gs pos="93000">
                <a:srgbClr val="1E3D7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3"/>
          </a:p>
        </p:txBody>
      </p:sp>
      <p:sp>
        <p:nvSpPr>
          <p:cNvPr id="35" name="Rectangle 34">
            <a:extLst>
              <a:ext uri="{FF2B5EF4-FFF2-40B4-BE49-F238E27FC236}">
                <a16:creationId xmlns:a16="http://schemas.microsoft.com/office/drawing/2014/main" id="{FFCFC0DB-ED3D-41BE-97D5-878F86F84271}"/>
              </a:ext>
            </a:extLst>
          </p:cNvPr>
          <p:cNvSpPr/>
          <p:nvPr/>
        </p:nvSpPr>
        <p:spPr>
          <a:xfrm>
            <a:off x="78826" y="10090735"/>
            <a:ext cx="7410733" cy="107610"/>
          </a:xfrm>
          <a:prstGeom prst="rect">
            <a:avLst/>
          </a:prstGeom>
          <a:solidFill>
            <a:srgbClr val="3A3A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3"/>
          </a:p>
        </p:txBody>
      </p:sp>
      <p:sp>
        <p:nvSpPr>
          <p:cNvPr id="63" name="TextBox 62">
            <a:extLst>
              <a:ext uri="{FF2B5EF4-FFF2-40B4-BE49-F238E27FC236}">
                <a16:creationId xmlns:a16="http://schemas.microsoft.com/office/drawing/2014/main" id="{50A460BB-64A8-4C3C-8430-161C87B1B66A}"/>
              </a:ext>
            </a:extLst>
          </p:cNvPr>
          <p:cNvSpPr txBox="1"/>
          <p:nvPr/>
        </p:nvSpPr>
        <p:spPr>
          <a:xfrm>
            <a:off x="251179" y="123367"/>
            <a:ext cx="4608886" cy="830997"/>
          </a:xfrm>
          <a:prstGeom prst="rect">
            <a:avLst/>
          </a:prstGeom>
          <a:noFill/>
        </p:spPr>
        <p:txBody>
          <a:bodyPr wrap="square" rtlCol="0">
            <a:spAutoFit/>
          </a:bodyPr>
          <a:lstStyle/>
          <a:p>
            <a:r>
              <a:rPr lang="en-US" sz="4800" b="1" spc="324" dirty="0">
                <a:solidFill>
                  <a:schemeClr val="bg2">
                    <a:lumMod val="90000"/>
                  </a:schemeClr>
                </a:solidFill>
                <a:latin typeface="Footlight MT Light" panose="0204060206030A020304" pitchFamily="18" charset="0"/>
              </a:rPr>
              <a:t>Sriram</a:t>
            </a:r>
            <a:r>
              <a:rPr lang="en-US" sz="3454" spc="324" dirty="0">
                <a:solidFill>
                  <a:srgbClr val="3CABDD"/>
                </a:solidFill>
                <a:latin typeface="Footlight MT Light" panose="0204060206030A020304" pitchFamily="18" charset="0"/>
              </a:rPr>
              <a:t> </a:t>
            </a:r>
          </a:p>
        </p:txBody>
      </p:sp>
      <p:sp>
        <p:nvSpPr>
          <p:cNvPr id="5" name="Oval 4">
            <a:extLst>
              <a:ext uri="{FF2B5EF4-FFF2-40B4-BE49-F238E27FC236}">
                <a16:creationId xmlns:a16="http://schemas.microsoft.com/office/drawing/2014/main" id="{C393CFD1-C802-4592-B413-B9565A039EC9}"/>
              </a:ext>
            </a:extLst>
          </p:cNvPr>
          <p:cNvSpPr/>
          <p:nvPr/>
        </p:nvSpPr>
        <p:spPr>
          <a:xfrm>
            <a:off x="483462" y="10294297"/>
            <a:ext cx="323337" cy="323337"/>
          </a:xfrm>
          <a:prstGeom prst="ellipse">
            <a:avLst/>
          </a:prstGeom>
          <a:solidFill>
            <a:srgbClr val="3A3A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3"/>
          </a:p>
        </p:txBody>
      </p:sp>
      <p:sp>
        <p:nvSpPr>
          <p:cNvPr id="6" name="TextBox 5">
            <a:extLst>
              <a:ext uri="{FF2B5EF4-FFF2-40B4-BE49-F238E27FC236}">
                <a16:creationId xmlns:a16="http://schemas.microsoft.com/office/drawing/2014/main" id="{BBB8D490-1F3E-4BC0-803D-34F915C13127}"/>
              </a:ext>
            </a:extLst>
          </p:cNvPr>
          <p:cNvSpPr txBox="1"/>
          <p:nvPr/>
        </p:nvSpPr>
        <p:spPr>
          <a:xfrm>
            <a:off x="791345" y="10305358"/>
            <a:ext cx="1809886" cy="275012"/>
          </a:xfrm>
          <a:prstGeom prst="rect">
            <a:avLst/>
          </a:prstGeom>
          <a:noFill/>
        </p:spPr>
        <p:txBody>
          <a:bodyPr wrap="square" rtlCol="0">
            <a:spAutoFit/>
          </a:bodyPr>
          <a:lstStyle/>
          <a:p>
            <a:r>
              <a:rPr lang="en-US" sz="1187" dirty="0">
                <a:solidFill>
                  <a:schemeClr val="bg1"/>
                </a:solidFill>
                <a:latin typeface="Abadi" panose="020B0604020104020204" pitchFamily="34" charset="0"/>
              </a:rPr>
              <a:t>9284916922</a:t>
            </a:r>
          </a:p>
        </p:txBody>
      </p:sp>
      <p:sp>
        <p:nvSpPr>
          <p:cNvPr id="50" name="Oval 49">
            <a:extLst>
              <a:ext uri="{FF2B5EF4-FFF2-40B4-BE49-F238E27FC236}">
                <a16:creationId xmlns:a16="http://schemas.microsoft.com/office/drawing/2014/main" id="{8B4133A7-6BC2-4B77-B60A-CFDFAA67BD53}"/>
              </a:ext>
            </a:extLst>
          </p:cNvPr>
          <p:cNvSpPr/>
          <p:nvPr/>
        </p:nvSpPr>
        <p:spPr>
          <a:xfrm>
            <a:off x="2535451" y="10306902"/>
            <a:ext cx="323337" cy="323337"/>
          </a:xfrm>
          <a:prstGeom prst="ellipse">
            <a:avLst/>
          </a:prstGeom>
          <a:solidFill>
            <a:srgbClr val="3A3A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3"/>
          </a:p>
        </p:txBody>
      </p:sp>
      <p:sp>
        <p:nvSpPr>
          <p:cNvPr id="64" name="TextBox 63">
            <a:extLst>
              <a:ext uri="{FF2B5EF4-FFF2-40B4-BE49-F238E27FC236}">
                <a16:creationId xmlns:a16="http://schemas.microsoft.com/office/drawing/2014/main" id="{BF43AB0D-7076-4D68-9AA4-2E1D40025B4D}"/>
              </a:ext>
            </a:extLst>
          </p:cNvPr>
          <p:cNvSpPr txBox="1"/>
          <p:nvPr/>
        </p:nvSpPr>
        <p:spPr>
          <a:xfrm>
            <a:off x="2843334" y="10317964"/>
            <a:ext cx="1809886" cy="275012"/>
          </a:xfrm>
          <a:prstGeom prst="rect">
            <a:avLst/>
          </a:prstGeom>
          <a:noFill/>
        </p:spPr>
        <p:txBody>
          <a:bodyPr wrap="square" rtlCol="0">
            <a:spAutoFit/>
          </a:bodyPr>
          <a:lstStyle/>
          <a:p>
            <a:r>
              <a:rPr lang="en-US" sz="1187" dirty="0" err="1">
                <a:solidFill>
                  <a:schemeClr val="bg1"/>
                </a:solidFill>
                <a:latin typeface="Abadi" panose="020B0604020104020204" pitchFamily="34" charset="0"/>
              </a:rPr>
              <a:t>srirampersonnelservices</a:t>
            </a:r>
            <a:endParaRPr lang="en-US" sz="1187" dirty="0">
              <a:solidFill>
                <a:schemeClr val="bg1"/>
              </a:solidFill>
              <a:latin typeface="Abadi" panose="020B0604020104020204" pitchFamily="34" charset="0"/>
            </a:endParaRPr>
          </a:p>
        </p:txBody>
      </p:sp>
      <p:sp>
        <p:nvSpPr>
          <p:cNvPr id="65" name="Oval 64">
            <a:extLst>
              <a:ext uri="{FF2B5EF4-FFF2-40B4-BE49-F238E27FC236}">
                <a16:creationId xmlns:a16="http://schemas.microsoft.com/office/drawing/2014/main" id="{764563F8-EF7A-46DD-849B-D0353CDE8469}"/>
              </a:ext>
            </a:extLst>
          </p:cNvPr>
          <p:cNvSpPr/>
          <p:nvPr/>
        </p:nvSpPr>
        <p:spPr>
          <a:xfrm>
            <a:off x="4951461" y="10281401"/>
            <a:ext cx="323337" cy="323337"/>
          </a:xfrm>
          <a:prstGeom prst="ellipse">
            <a:avLst/>
          </a:prstGeom>
          <a:solidFill>
            <a:srgbClr val="3A3A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3"/>
          </a:p>
        </p:txBody>
      </p:sp>
      <p:sp>
        <p:nvSpPr>
          <p:cNvPr id="66" name="TextBox 65">
            <a:extLst>
              <a:ext uri="{FF2B5EF4-FFF2-40B4-BE49-F238E27FC236}">
                <a16:creationId xmlns:a16="http://schemas.microsoft.com/office/drawing/2014/main" id="{5BEA72DE-3759-4DC8-A9C9-56CF4FE0381A}"/>
              </a:ext>
            </a:extLst>
          </p:cNvPr>
          <p:cNvSpPr txBox="1"/>
          <p:nvPr/>
        </p:nvSpPr>
        <p:spPr>
          <a:xfrm>
            <a:off x="5256315" y="10293434"/>
            <a:ext cx="1809886" cy="275012"/>
          </a:xfrm>
          <a:prstGeom prst="rect">
            <a:avLst/>
          </a:prstGeom>
          <a:noFill/>
        </p:spPr>
        <p:txBody>
          <a:bodyPr wrap="square" rtlCol="0">
            <a:spAutoFit/>
          </a:bodyPr>
          <a:lstStyle/>
          <a:p>
            <a:r>
              <a:rPr lang="en-US" sz="1200" b="1" dirty="0">
                <a:solidFill>
                  <a:schemeClr val="bg1"/>
                </a:solidFill>
                <a:latin typeface="Abadi" panose="020B0604020104020204" pitchFamily="34" charset="0"/>
              </a:rPr>
              <a:t>www.srpspl.in</a:t>
            </a:r>
          </a:p>
        </p:txBody>
      </p:sp>
      <p:pic>
        <p:nvPicPr>
          <p:cNvPr id="1032" name="Picture 8" descr="Image result for instagram icon">
            <a:extLst>
              <a:ext uri="{FF2B5EF4-FFF2-40B4-BE49-F238E27FC236}">
                <a16:creationId xmlns:a16="http://schemas.microsoft.com/office/drawing/2014/main" id="{829F7EDD-0E32-464C-B58F-25294BFA4FBD}"/>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2598120" y="10381219"/>
            <a:ext cx="203340" cy="20334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www icon">
            <a:extLst>
              <a:ext uri="{FF2B5EF4-FFF2-40B4-BE49-F238E27FC236}">
                <a16:creationId xmlns:a16="http://schemas.microsoft.com/office/drawing/2014/main" id="{CED54277-C0AA-4A10-B123-A4510CD76A60}"/>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4985760" y="10317963"/>
            <a:ext cx="235354" cy="235354"/>
          </a:xfrm>
          <a:prstGeom prst="rect">
            <a:avLst/>
          </a:prstGeom>
          <a:noFill/>
          <a:extLst>
            <a:ext uri="{909E8E84-426E-40DD-AFC4-6F175D3DCCD1}">
              <a14:hiddenFill xmlns:a14="http://schemas.microsoft.com/office/drawing/2010/main">
                <a:solidFill>
                  <a:srgbClr val="FFFFFF"/>
                </a:solidFill>
              </a14:hiddenFill>
            </a:ext>
          </a:extLst>
        </p:spPr>
      </p:pic>
      <p:sp>
        <p:nvSpPr>
          <p:cNvPr id="67" name="Rectangle 66">
            <a:extLst>
              <a:ext uri="{FF2B5EF4-FFF2-40B4-BE49-F238E27FC236}">
                <a16:creationId xmlns:a16="http://schemas.microsoft.com/office/drawing/2014/main" id="{110807B8-AFF9-4A04-B225-0743D74C206F}"/>
              </a:ext>
            </a:extLst>
          </p:cNvPr>
          <p:cNvSpPr/>
          <p:nvPr/>
        </p:nvSpPr>
        <p:spPr>
          <a:xfrm>
            <a:off x="3807044" y="1682060"/>
            <a:ext cx="3686973" cy="820970"/>
          </a:xfrm>
          <a:prstGeom prst="rect">
            <a:avLst/>
          </a:prstGeom>
          <a:gradFill flip="none" rotWithShape="1">
            <a:gsLst>
              <a:gs pos="0">
                <a:schemeClr val="tx1">
                  <a:alpha val="22000"/>
                </a:schemeClr>
              </a:gs>
              <a:gs pos="100000">
                <a:schemeClr val="bg1">
                  <a:alpha val="2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3"/>
          </a:p>
        </p:txBody>
      </p:sp>
      <p:sp>
        <p:nvSpPr>
          <p:cNvPr id="68" name="Rectangle 67">
            <a:extLst>
              <a:ext uri="{FF2B5EF4-FFF2-40B4-BE49-F238E27FC236}">
                <a16:creationId xmlns:a16="http://schemas.microsoft.com/office/drawing/2014/main" id="{1AF4B5C2-8218-4E3C-AF1A-BA69EF8311EA}"/>
              </a:ext>
            </a:extLst>
          </p:cNvPr>
          <p:cNvSpPr/>
          <p:nvPr/>
        </p:nvSpPr>
        <p:spPr>
          <a:xfrm>
            <a:off x="3788274" y="2500311"/>
            <a:ext cx="3686973" cy="820970"/>
          </a:xfrm>
          <a:prstGeom prst="rect">
            <a:avLst/>
          </a:prstGeom>
          <a:gradFill flip="none" rotWithShape="1">
            <a:gsLst>
              <a:gs pos="0">
                <a:schemeClr val="tx1">
                  <a:alpha val="22000"/>
                </a:schemeClr>
              </a:gs>
              <a:gs pos="100000">
                <a:schemeClr val="bg1">
                  <a:alpha val="2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3"/>
          </a:p>
        </p:txBody>
      </p:sp>
      <p:sp>
        <p:nvSpPr>
          <p:cNvPr id="69" name="Rectangle 68">
            <a:extLst>
              <a:ext uri="{FF2B5EF4-FFF2-40B4-BE49-F238E27FC236}">
                <a16:creationId xmlns:a16="http://schemas.microsoft.com/office/drawing/2014/main" id="{D05220A2-8B1A-4480-8DB0-E4ED9327B556}"/>
              </a:ext>
            </a:extLst>
          </p:cNvPr>
          <p:cNvSpPr/>
          <p:nvPr/>
        </p:nvSpPr>
        <p:spPr>
          <a:xfrm>
            <a:off x="3788274" y="3319076"/>
            <a:ext cx="3686973" cy="820970"/>
          </a:xfrm>
          <a:prstGeom prst="rect">
            <a:avLst/>
          </a:prstGeom>
          <a:gradFill flip="none" rotWithShape="1">
            <a:gsLst>
              <a:gs pos="0">
                <a:schemeClr val="tx1">
                  <a:alpha val="22000"/>
                </a:schemeClr>
              </a:gs>
              <a:gs pos="100000">
                <a:schemeClr val="bg1">
                  <a:alpha val="2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3"/>
          </a:p>
        </p:txBody>
      </p:sp>
      <p:sp>
        <p:nvSpPr>
          <p:cNvPr id="70" name="Rectangle 69">
            <a:extLst>
              <a:ext uri="{FF2B5EF4-FFF2-40B4-BE49-F238E27FC236}">
                <a16:creationId xmlns:a16="http://schemas.microsoft.com/office/drawing/2014/main" id="{472B3D46-D3A2-41F7-978A-37040628A69D}"/>
              </a:ext>
            </a:extLst>
          </p:cNvPr>
          <p:cNvSpPr/>
          <p:nvPr/>
        </p:nvSpPr>
        <p:spPr>
          <a:xfrm>
            <a:off x="65686" y="4607207"/>
            <a:ext cx="2182806" cy="749053"/>
          </a:xfrm>
          <a:prstGeom prst="rect">
            <a:avLst/>
          </a:prstGeom>
          <a:gradFill flip="none" rotWithShape="1">
            <a:gsLst>
              <a:gs pos="0">
                <a:schemeClr val="tx1">
                  <a:alpha val="22000"/>
                </a:schemeClr>
              </a:gs>
              <a:gs pos="100000">
                <a:schemeClr val="bg1">
                  <a:alpha val="2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3"/>
          </a:p>
        </p:txBody>
      </p:sp>
      <p:sp>
        <p:nvSpPr>
          <p:cNvPr id="71" name="Rectangle 70">
            <a:extLst>
              <a:ext uri="{FF2B5EF4-FFF2-40B4-BE49-F238E27FC236}">
                <a16:creationId xmlns:a16="http://schemas.microsoft.com/office/drawing/2014/main" id="{968CF6C3-850C-4E63-A163-C3CC33FD45D2}"/>
              </a:ext>
            </a:extLst>
          </p:cNvPr>
          <p:cNvSpPr/>
          <p:nvPr/>
        </p:nvSpPr>
        <p:spPr>
          <a:xfrm>
            <a:off x="65686" y="5338527"/>
            <a:ext cx="2870860" cy="749053"/>
          </a:xfrm>
          <a:prstGeom prst="rect">
            <a:avLst/>
          </a:prstGeom>
          <a:gradFill flip="none" rotWithShape="1">
            <a:gsLst>
              <a:gs pos="0">
                <a:schemeClr val="tx1">
                  <a:alpha val="22000"/>
                </a:schemeClr>
              </a:gs>
              <a:gs pos="100000">
                <a:schemeClr val="bg1">
                  <a:alpha val="2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3"/>
          </a:p>
        </p:txBody>
      </p:sp>
      <p:sp>
        <p:nvSpPr>
          <p:cNvPr id="8" name="Oval 7">
            <a:extLst>
              <a:ext uri="{FF2B5EF4-FFF2-40B4-BE49-F238E27FC236}">
                <a16:creationId xmlns:a16="http://schemas.microsoft.com/office/drawing/2014/main" id="{24DCB55E-D251-4E9C-9F17-C4A049A2D3B7}"/>
              </a:ext>
            </a:extLst>
          </p:cNvPr>
          <p:cNvSpPr/>
          <p:nvPr/>
        </p:nvSpPr>
        <p:spPr>
          <a:xfrm>
            <a:off x="1148007" y="1723224"/>
            <a:ext cx="4323722" cy="4323722"/>
          </a:xfrm>
          <a:prstGeom prst="ellipse">
            <a:avLst/>
          </a:prstGeom>
          <a:gradFill>
            <a:gsLst>
              <a:gs pos="0">
                <a:srgbClr val="3CABDD"/>
              </a:gs>
              <a:gs pos="93000">
                <a:srgbClr val="1E3D7D"/>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3"/>
          </a:p>
        </p:txBody>
      </p:sp>
      <p:sp>
        <p:nvSpPr>
          <p:cNvPr id="19" name="Oval 18">
            <a:extLst>
              <a:ext uri="{FF2B5EF4-FFF2-40B4-BE49-F238E27FC236}">
                <a16:creationId xmlns:a16="http://schemas.microsoft.com/office/drawing/2014/main" id="{C3562BAA-0DD6-42B0-92B2-AD2687CD7028}"/>
              </a:ext>
            </a:extLst>
          </p:cNvPr>
          <p:cNvSpPr/>
          <p:nvPr/>
        </p:nvSpPr>
        <p:spPr>
          <a:xfrm>
            <a:off x="1347128" y="1723224"/>
            <a:ext cx="4124601" cy="4124601"/>
          </a:xfrm>
          <a:prstGeom prst="ellipse">
            <a:avLst/>
          </a:prstGeom>
          <a:blipFill>
            <a:blip r:embed="rId4">
              <a:extLst>
                <a:ext uri="{28A0092B-C50C-407E-A947-70E740481C1C}">
                  <a14:useLocalDpi xmlns:a14="http://schemas.microsoft.com/office/drawing/2010/main" val="0"/>
                </a:ext>
              </a:extLst>
            </a:blip>
            <a:stretch>
              <a:fillRect/>
            </a:stretch>
          </a:blipFill>
          <a:ln w="603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3"/>
          </a:p>
        </p:txBody>
      </p:sp>
      <p:sp>
        <p:nvSpPr>
          <p:cNvPr id="3" name="TextBox 2">
            <a:extLst>
              <a:ext uri="{FF2B5EF4-FFF2-40B4-BE49-F238E27FC236}">
                <a16:creationId xmlns:a16="http://schemas.microsoft.com/office/drawing/2014/main" id="{61ACA9C9-B7C1-EE61-5CC6-F99A635A4843}"/>
              </a:ext>
            </a:extLst>
          </p:cNvPr>
          <p:cNvSpPr txBox="1"/>
          <p:nvPr/>
        </p:nvSpPr>
        <p:spPr>
          <a:xfrm>
            <a:off x="258239" y="708989"/>
            <a:ext cx="4477608" cy="830997"/>
          </a:xfrm>
          <a:prstGeom prst="rect">
            <a:avLst/>
          </a:prstGeom>
          <a:noFill/>
        </p:spPr>
        <p:txBody>
          <a:bodyPr wrap="square" rtlCol="0">
            <a:spAutoFit/>
          </a:bodyPr>
          <a:lstStyle/>
          <a:p>
            <a:r>
              <a:rPr lang="en-US" sz="2000" b="1" spc="324" dirty="0">
                <a:solidFill>
                  <a:schemeClr val="bg2">
                    <a:lumMod val="90000"/>
                  </a:schemeClr>
                </a:solidFill>
                <a:latin typeface="Footlight MT Light" panose="0204060206030A020304" pitchFamily="18" charset="0"/>
              </a:rPr>
              <a:t>Personnel</a:t>
            </a:r>
            <a:r>
              <a:rPr lang="en-US" sz="2800" b="1" spc="324" dirty="0">
                <a:solidFill>
                  <a:srgbClr val="3CABDD"/>
                </a:solidFill>
                <a:latin typeface="Footlight MT Light" panose="0204060206030A020304" pitchFamily="18" charset="0"/>
              </a:rPr>
              <a:t> </a:t>
            </a:r>
            <a:r>
              <a:rPr lang="en-US" sz="2000" b="1" spc="324" dirty="0">
                <a:solidFill>
                  <a:schemeClr val="bg2">
                    <a:lumMod val="90000"/>
                  </a:schemeClr>
                </a:solidFill>
                <a:latin typeface="Footlight MT Light" panose="0204060206030A020304" pitchFamily="18" charset="0"/>
              </a:rPr>
              <a:t>Services Pvt Ltd</a:t>
            </a:r>
            <a:endParaRPr lang="en-US" sz="2800" b="1" spc="324" dirty="0">
              <a:solidFill>
                <a:schemeClr val="bg2">
                  <a:lumMod val="90000"/>
                </a:schemeClr>
              </a:solidFill>
              <a:latin typeface="Footlight MT Light" panose="0204060206030A020304" pitchFamily="18" charset="0"/>
            </a:endParaRPr>
          </a:p>
          <a:p>
            <a:endParaRPr lang="en-IN" sz="2000" b="1" dirty="0"/>
          </a:p>
        </p:txBody>
      </p:sp>
      <p:pic>
        <p:nvPicPr>
          <p:cNvPr id="11" name="Picture 10">
            <a:extLst>
              <a:ext uri="{FF2B5EF4-FFF2-40B4-BE49-F238E27FC236}">
                <a16:creationId xmlns:a16="http://schemas.microsoft.com/office/drawing/2014/main" id="{B38BC031-9437-11C0-266D-9259508DE9FA}"/>
              </a:ext>
            </a:extLst>
          </p:cNvPr>
          <p:cNvPicPr>
            <a:picLocks noChangeAspect="1"/>
          </p:cNvPicPr>
          <p:nvPr/>
        </p:nvPicPr>
        <p:blipFill>
          <a:blip r:embed="rId5">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val="0"/>
              </a:ext>
            </a:extLst>
          </a:blip>
          <a:stretch>
            <a:fillRect/>
          </a:stretch>
        </p:blipFill>
        <p:spPr>
          <a:xfrm>
            <a:off x="5919114" y="230593"/>
            <a:ext cx="998440" cy="1140820"/>
          </a:xfrm>
          <a:prstGeom prst="rect">
            <a:avLst/>
          </a:prstGeom>
        </p:spPr>
      </p:pic>
      <p:pic>
        <p:nvPicPr>
          <p:cNvPr id="12" name="Graphic 11">
            <a:extLst>
              <a:ext uri="{FF2B5EF4-FFF2-40B4-BE49-F238E27FC236}">
                <a16:creationId xmlns:a16="http://schemas.microsoft.com/office/drawing/2014/main" id="{DAABB94F-2F02-2DBF-268C-E805F278D0F1}"/>
              </a:ext>
            </a:extLst>
          </p:cNvPr>
          <p:cNvPicPr>
            <a:picLocks/>
          </p:cNvPicPr>
          <p:nvPr/>
        </p:nvPicPr>
        <p:blipFill>
          <a:blip r:embed="rId7">
            <a:extLst>
              <a:ext uri="{96DAC541-7B7A-43D3-8B79-37D633B846F1}">
                <asvg:svgBlip xmlns:asvg="http://schemas.microsoft.com/office/drawing/2016/SVG/main" r:embed="rId8"/>
              </a:ext>
            </a:extLst>
          </a:blip>
          <a:stretch>
            <a:fillRect/>
          </a:stretch>
        </p:blipFill>
        <p:spPr>
          <a:xfrm>
            <a:off x="469201" y="10325878"/>
            <a:ext cx="351857" cy="275013"/>
          </a:xfrm>
          <a:prstGeom prst="rect">
            <a:avLst/>
          </a:prstGeom>
        </p:spPr>
      </p:pic>
      <p:sp>
        <p:nvSpPr>
          <p:cNvPr id="14" name="TextBox 13">
            <a:extLst>
              <a:ext uri="{FF2B5EF4-FFF2-40B4-BE49-F238E27FC236}">
                <a16:creationId xmlns:a16="http://schemas.microsoft.com/office/drawing/2014/main" id="{79E26992-7FAF-7B5D-874B-C22DF67565AB}"/>
              </a:ext>
            </a:extLst>
          </p:cNvPr>
          <p:cNvSpPr txBox="1"/>
          <p:nvPr/>
        </p:nvSpPr>
        <p:spPr>
          <a:xfrm>
            <a:off x="3046593" y="9468131"/>
            <a:ext cx="2121584" cy="276999"/>
          </a:xfrm>
          <a:prstGeom prst="rect">
            <a:avLst/>
          </a:prstGeom>
          <a:noFill/>
        </p:spPr>
        <p:txBody>
          <a:bodyPr wrap="square" rtlCol="0">
            <a:spAutoFit/>
          </a:bodyPr>
          <a:lstStyle/>
          <a:p>
            <a:r>
              <a:rPr lang="en-IN" sz="1200" dirty="0"/>
              <a:t>Scan for visit website</a:t>
            </a:r>
          </a:p>
        </p:txBody>
      </p:sp>
      <p:sp>
        <p:nvSpPr>
          <p:cNvPr id="15" name="TextBox 14">
            <a:extLst>
              <a:ext uri="{FF2B5EF4-FFF2-40B4-BE49-F238E27FC236}">
                <a16:creationId xmlns:a16="http://schemas.microsoft.com/office/drawing/2014/main" id="{7E6BB853-5505-ECDB-860F-6E9E23FC3760}"/>
              </a:ext>
            </a:extLst>
          </p:cNvPr>
          <p:cNvSpPr txBox="1"/>
          <p:nvPr/>
        </p:nvSpPr>
        <p:spPr>
          <a:xfrm>
            <a:off x="4571152" y="8926630"/>
            <a:ext cx="3564785" cy="523220"/>
          </a:xfrm>
          <a:prstGeom prst="rect">
            <a:avLst/>
          </a:prstGeom>
          <a:noFill/>
        </p:spPr>
        <p:txBody>
          <a:bodyPr wrap="square" rtlCol="0">
            <a:spAutoFit/>
          </a:bodyPr>
          <a:lstStyle/>
          <a:p>
            <a:r>
              <a:rPr lang="en-IN" sz="1400" dirty="0">
                <a:hlinkClick r:id="rId9"/>
              </a:rPr>
              <a:t>sriramsecuritiesservices@gmail.com</a:t>
            </a:r>
            <a:endParaRPr lang="en-IN" sz="1400" dirty="0"/>
          </a:p>
          <a:p>
            <a:r>
              <a:rPr lang="en-IN" sz="1400" dirty="0"/>
              <a:t>9284916922 / 9960763396</a:t>
            </a:r>
          </a:p>
        </p:txBody>
      </p:sp>
      <p:sp>
        <p:nvSpPr>
          <p:cNvPr id="16" name="TextBox 15">
            <a:extLst>
              <a:ext uri="{FF2B5EF4-FFF2-40B4-BE49-F238E27FC236}">
                <a16:creationId xmlns:a16="http://schemas.microsoft.com/office/drawing/2014/main" id="{AE2AC929-4310-6516-803C-09BDB8BEF46B}"/>
              </a:ext>
            </a:extLst>
          </p:cNvPr>
          <p:cNvSpPr txBox="1"/>
          <p:nvPr/>
        </p:nvSpPr>
        <p:spPr>
          <a:xfrm>
            <a:off x="700307" y="8952187"/>
            <a:ext cx="2430066" cy="461665"/>
          </a:xfrm>
          <a:prstGeom prst="rect">
            <a:avLst/>
          </a:prstGeom>
          <a:noFill/>
        </p:spPr>
        <p:txBody>
          <a:bodyPr wrap="square" rtlCol="0">
            <a:spAutoFit/>
          </a:bodyPr>
          <a:lstStyle/>
          <a:p>
            <a:r>
              <a:rPr lang="en-IN" sz="1200" dirty="0">
                <a:latin typeface="Abadi" panose="020B0604020104020204" pitchFamily="34" charset="0"/>
              </a:rPr>
              <a:t>Office No. 208, Shankar Suman Vishwa, </a:t>
            </a:r>
            <a:r>
              <a:rPr lang="en-IN" sz="1200" dirty="0" err="1">
                <a:latin typeface="Abadi" panose="020B0604020104020204" pitchFamily="34" charset="0"/>
              </a:rPr>
              <a:t>Bhekrainagar</a:t>
            </a:r>
            <a:r>
              <a:rPr lang="en-IN" sz="1200" dirty="0">
                <a:latin typeface="Abadi" panose="020B0604020104020204" pitchFamily="34" charset="0"/>
              </a:rPr>
              <a:t>, Pune, MH</a:t>
            </a:r>
          </a:p>
        </p:txBody>
      </p:sp>
      <p:sp>
        <p:nvSpPr>
          <p:cNvPr id="17" name="TextBox 16">
            <a:extLst>
              <a:ext uri="{FF2B5EF4-FFF2-40B4-BE49-F238E27FC236}">
                <a16:creationId xmlns:a16="http://schemas.microsoft.com/office/drawing/2014/main" id="{430D752F-0821-EBB4-7982-9D3914C67EB7}"/>
              </a:ext>
            </a:extLst>
          </p:cNvPr>
          <p:cNvSpPr txBox="1"/>
          <p:nvPr/>
        </p:nvSpPr>
        <p:spPr>
          <a:xfrm>
            <a:off x="2419179" y="6838025"/>
            <a:ext cx="2658195" cy="461665"/>
          </a:xfrm>
          <a:prstGeom prst="rect">
            <a:avLst/>
          </a:prstGeom>
          <a:noFill/>
        </p:spPr>
        <p:txBody>
          <a:bodyPr wrap="square" rtlCol="0">
            <a:spAutoFit/>
          </a:bodyPr>
          <a:lstStyle/>
          <a:p>
            <a:r>
              <a:rPr lang="en-IN" sz="2400" dirty="0">
                <a:solidFill>
                  <a:srgbClr val="FF0000"/>
                </a:solidFill>
                <a:latin typeface="Arial Rounded MT Bold" panose="020F0704030504030204" pitchFamily="34" charset="0"/>
              </a:rPr>
              <a:t>Company Profile</a:t>
            </a:r>
          </a:p>
        </p:txBody>
      </p:sp>
      <p:sp>
        <p:nvSpPr>
          <p:cNvPr id="18" name="TextBox 17">
            <a:extLst>
              <a:ext uri="{FF2B5EF4-FFF2-40B4-BE49-F238E27FC236}">
                <a16:creationId xmlns:a16="http://schemas.microsoft.com/office/drawing/2014/main" id="{957BD8BC-D895-80C1-0BF7-3BF1F313C86C}"/>
              </a:ext>
            </a:extLst>
          </p:cNvPr>
          <p:cNvSpPr txBox="1"/>
          <p:nvPr/>
        </p:nvSpPr>
        <p:spPr>
          <a:xfrm>
            <a:off x="3213482" y="7181917"/>
            <a:ext cx="1219200" cy="461665"/>
          </a:xfrm>
          <a:prstGeom prst="rect">
            <a:avLst/>
          </a:prstGeom>
          <a:noFill/>
        </p:spPr>
        <p:txBody>
          <a:bodyPr wrap="square" rtlCol="0">
            <a:spAutoFit/>
          </a:bodyPr>
          <a:lstStyle/>
          <a:p>
            <a:r>
              <a:rPr lang="en-IN" sz="2400" dirty="0">
                <a:latin typeface="Arial Rounded MT Bold" panose="020F0704030504030204" pitchFamily="34" charset="0"/>
              </a:rPr>
              <a:t>2023</a:t>
            </a:r>
          </a:p>
        </p:txBody>
      </p:sp>
      <p:pic>
        <p:nvPicPr>
          <p:cNvPr id="20" name="Graphic 19">
            <a:extLst>
              <a:ext uri="{FF2B5EF4-FFF2-40B4-BE49-F238E27FC236}">
                <a16:creationId xmlns:a16="http://schemas.microsoft.com/office/drawing/2014/main" id="{6D430A45-073B-2C1A-D1EF-BCA15D432AE2}"/>
              </a:ext>
            </a:extLst>
          </p:cNvPr>
          <p:cNvPicPr>
            <a:picLocks/>
          </p:cNvPicPr>
          <p:nvPr/>
        </p:nvPicPr>
        <p:blipFill>
          <a:blip r:embed="rId10">
            <a:extLst>
              <a:ext uri="{96DAC541-7B7A-43D3-8B79-37D633B846F1}">
                <asvg:svgBlip xmlns:asvg="http://schemas.microsoft.com/office/drawing/2016/SVG/main" r:embed="rId11"/>
              </a:ext>
            </a:extLst>
          </a:blip>
          <a:stretch>
            <a:fillRect/>
          </a:stretch>
        </p:blipFill>
        <p:spPr>
          <a:xfrm>
            <a:off x="1430135" y="8267407"/>
            <a:ext cx="765811" cy="750150"/>
          </a:xfrm>
          <a:prstGeom prst="rect">
            <a:avLst/>
          </a:prstGeom>
        </p:spPr>
      </p:pic>
      <p:pic>
        <p:nvPicPr>
          <p:cNvPr id="21" name="Graphic 20">
            <a:extLst>
              <a:ext uri="{FF2B5EF4-FFF2-40B4-BE49-F238E27FC236}">
                <a16:creationId xmlns:a16="http://schemas.microsoft.com/office/drawing/2014/main" id="{04A9C7FC-4F09-58DF-F730-850BE8DE91D4}"/>
              </a:ext>
            </a:extLst>
          </p:cNvPr>
          <p:cNvPicPr>
            <a:picLocks/>
          </p:cNvPicPr>
          <p:nvPr/>
        </p:nvPicPr>
        <p:blipFill>
          <a:blip r:embed="rId12">
            <a:extLst>
              <a:ext uri="{96DAC541-7B7A-43D3-8B79-37D633B846F1}">
                <asvg:svgBlip xmlns:asvg="http://schemas.microsoft.com/office/drawing/2016/SVG/main" r:embed="rId13"/>
              </a:ext>
            </a:extLst>
          </a:blip>
          <a:stretch>
            <a:fillRect/>
          </a:stretch>
        </p:blipFill>
        <p:spPr>
          <a:xfrm>
            <a:off x="5508259" y="8414851"/>
            <a:ext cx="821710" cy="655326"/>
          </a:xfrm>
          <a:prstGeom prst="rect">
            <a:avLst/>
          </a:prstGeom>
        </p:spPr>
      </p:pic>
      <p:pic>
        <p:nvPicPr>
          <p:cNvPr id="24" name="Picture 23">
            <a:extLst>
              <a:ext uri="{FF2B5EF4-FFF2-40B4-BE49-F238E27FC236}">
                <a16:creationId xmlns:a16="http://schemas.microsoft.com/office/drawing/2014/main" id="{2B8F2260-CF30-517B-FE10-4842594D4F1D}"/>
              </a:ext>
            </a:extLst>
          </p:cNvPr>
          <p:cNvPicPr>
            <a:picLocks noChangeAspect="1"/>
          </p:cNvPicPr>
          <p:nvPr/>
        </p:nvPicPr>
        <p:blipFill>
          <a:blip r:embed="rId14"/>
          <a:stretch>
            <a:fillRect/>
          </a:stretch>
        </p:blipFill>
        <p:spPr>
          <a:xfrm>
            <a:off x="3198469" y="8343096"/>
            <a:ext cx="1162736" cy="1162736"/>
          </a:xfrm>
          <a:prstGeom prst="rect">
            <a:avLst/>
          </a:prstGeom>
        </p:spPr>
      </p:pic>
    </p:spTree>
    <p:extLst>
      <p:ext uri="{BB962C8B-B14F-4D97-AF65-F5344CB8AC3E}">
        <p14:creationId xmlns:p14="http://schemas.microsoft.com/office/powerpoint/2010/main" val="25067932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310675C-2B24-4D09-A060-1E65C4E20F8D}"/>
              </a:ext>
            </a:extLst>
          </p:cNvPr>
          <p:cNvSpPr/>
          <p:nvPr/>
        </p:nvSpPr>
        <p:spPr>
          <a:xfrm>
            <a:off x="3759200" y="0"/>
            <a:ext cx="3800475" cy="1069181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Hexagon 5">
            <a:extLst>
              <a:ext uri="{FF2B5EF4-FFF2-40B4-BE49-F238E27FC236}">
                <a16:creationId xmlns:a16="http://schemas.microsoft.com/office/drawing/2014/main" id="{DF4B5081-4F9C-48C6-A156-0FF21B3A5671}"/>
              </a:ext>
            </a:extLst>
          </p:cNvPr>
          <p:cNvSpPr/>
          <p:nvPr/>
        </p:nvSpPr>
        <p:spPr>
          <a:xfrm rot="5400000">
            <a:off x="2319200" y="1070043"/>
            <a:ext cx="2880000" cy="2880000"/>
          </a:xfrm>
          <a:prstGeom prst="hexag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Hexagon 6">
            <a:extLst>
              <a:ext uri="{FF2B5EF4-FFF2-40B4-BE49-F238E27FC236}">
                <a16:creationId xmlns:a16="http://schemas.microsoft.com/office/drawing/2014/main" id="{DE082874-4BF4-4F7F-BED1-FB852C5AAD07}"/>
              </a:ext>
            </a:extLst>
          </p:cNvPr>
          <p:cNvSpPr/>
          <p:nvPr/>
        </p:nvSpPr>
        <p:spPr>
          <a:xfrm rot="5400000">
            <a:off x="3757083" y="3225035"/>
            <a:ext cx="2880000" cy="2880000"/>
          </a:xfrm>
          <a:prstGeom prst="hexag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Oval 8">
            <a:extLst>
              <a:ext uri="{FF2B5EF4-FFF2-40B4-BE49-F238E27FC236}">
                <a16:creationId xmlns:a16="http://schemas.microsoft.com/office/drawing/2014/main" id="{9B4CD951-F882-4EB2-8B75-60828D14D300}"/>
              </a:ext>
            </a:extLst>
          </p:cNvPr>
          <p:cNvSpPr/>
          <p:nvPr/>
        </p:nvSpPr>
        <p:spPr>
          <a:xfrm>
            <a:off x="3722688" y="5419725"/>
            <a:ext cx="45719" cy="4571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11" name="Group 10">
            <a:extLst>
              <a:ext uri="{FF2B5EF4-FFF2-40B4-BE49-F238E27FC236}">
                <a16:creationId xmlns:a16="http://schemas.microsoft.com/office/drawing/2014/main" id="{D3F3D1A8-ABD6-4D97-BBE4-F6FBC9B654C6}"/>
              </a:ext>
            </a:extLst>
          </p:cNvPr>
          <p:cNvGrpSpPr/>
          <p:nvPr/>
        </p:nvGrpSpPr>
        <p:grpSpPr>
          <a:xfrm>
            <a:off x="2318671" y="5394775"/>
            <a:ext cx="2880000" cy="2880000"/>
            <a:chOff x="2318671" y="5380027"/>
            <a:chExt cx="2880000" cy="2880000"/>
          </a:xfrm>
          <a:blipFill>
            <a:blip r:embed="rId2">
              <a:extLst>
                <a:ext uri="{28A0092B-C50C-407E-A947-70E740481C1C}">
                  <a14:useLocalDpi xmlns:a14="http://schemas.microsoft.com/office/drawing/2010/main" val="0"/>
                </a:ext>
              </a:extLst>
            </a:blip>
            <a:stretch>
              <a:fillRect/>
            </a:stretch>
          </a:blipFill>
        </p:grpSpPr>
        <p:sp>
          <p:nvSpPr>
            <p:cNvPr id="8" name="Hexagon 7">
              <a:extLst>
                <a:ext uri="{FF2B5EF4-FFF2-40B4-BE49-F238E27FC236}">
                  <a16:creationId xmlns:a16="http://schemas.microsoft.com/office/drawing/2014/main" id="{F36998E7-0BB0-44D8-83F6-5F9FA89EAED3}"/>
                </a:ext>
              </a:extLst>
            </p:cNvPr>
            <p:cNvSpPr/>
            <p:nvPr/>
          </p:nvSpPr>
          <p:spPr>
            <a:xfrm rot="5400000">
              <a:off x="2318671" y="5380027"/>
              <a:ext cx="2880000" cy="2880000"/>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0" name="Oval 9">
              <a:extLst>
                <a:ext uri="{FF2B5EF4-FFF2-40B4-BE49-F238E27FC236}">
                  <a16:creationId xmlns:a16="http://schemas.microsoft.com/office/drawing/2014/main" id="{BBA269A9-E6E9-4EA2-9C73-500E403928C9}"/>
                </a:ext>
              </a:extLst>
            </p:cNvPr>
            <p:cNvSpPr/>
            <p:nvPr/>
          </p:nvSpPr>
          <p:spPr>
            <a:xfrm>
              <a:off x="3733165" y="5396865"/>
              <a:ext cx="45719"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12" name="TextBox 11">
            <a:extLst>
              <a:ext uri="{FF2B5EF4-FFF2-40B4-BE49-F238E27FC236}">
                <a16:creationId xmlns:a16="http://schemas.microsoft.com/office/drawing/2014/main" id="{CAF79BD5-8564-41EB-878F-4CB3CEEE2238}"/>
              </a:ext>
            </a:extLst>
          </p:cNvPr>
          <p:cNvSpPr txBox="1"/>
          <p:nvPr/>
        </p:nvSpPr>
        <p:spPr>
          <a:xfrm>
            <a:off x="2542540" y="2024911"/>
            <a:ext cx="2557932" cy="923330"/>
          </a:xfrm>
          <a:prstGeom prst="rect">
            <a:avLst/>
          </a:prstGeom>
          <a:noFill/>
        </p:spPr>
        <p:txBody>
          <a:bodyPr wrap="square" rtlCol="0">
            <a:spAutoFit/>
          </a:bodyPr>
          <a:lstStyle/>
          <a:p>
            <a:pPr algn="ctr"/>
            <a:r>
              <a:rPr lang="en-GB" b="0" i="0" dirty="0">
                <a:solidFill>
                  <a:schemeClr val="bg1">
                    <a:lumMod val="95000"/>
                  </a:schemeClr>
                </a:solidFill>
                <a:effectLst/>
                <a:latin typeface="Bell MT" panose="02020503060305020303" pitchFamily="18" charset="0"/>
              </a:rPr>
              <a:t>Protecting Your World, Securing Your Peace of Mind</a:t>
            </a:r>
            <a:endParaRPr lang="en-ZA" dirty="0">
              <a:solidFill>
                <a:schemeClr val="bg1">
                  <a:lumMod val="95000"/>
                </a:schemeClr>
              </a:solidFill>
              <a:latin typeface="Bell MT" panose="02020503060305020303" pitchFamily="18" charset="0"/>
            </a:endParaRPr>
          </a:p>
        </p:txBody>
      </p:sp>
    </p:spTree>
    <p:extLst>
      <p:ext uri="{BB962C8B-B14F-4D97-AF65-F5344CB8AC3E}">
        <p14:creationId xmlns:p14="http://schemas.microsoft.com/office/powerpoint/2010/main" val="32362915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8F81BF-3970-D116-A24D-9352FC3A653B}"/>
              </a:ext>
            </a:extLst>
          </p:cNvPr>
          <p:cNvSpPr txBox="1"/>
          <p:nvPr/>
        </p:nvSpPr>
        <p:spPr>
          <a:xfrm>
            <a:off x="573211" y="755515"/>
            <a:ext cx="3365770" cy="707886"/>
          </a:xfrm>
          <a:prstGeom prst="rect">
            <a:avLst/>
          </a:prstGeom>
          <a:noFill/>
        </p:spPr>
        <p:txBody>
          <a:bodyPr wrap="square" rtlCol="0">
            <a:spAutoFit/>
          </a:bodyPr>
          <a:lstStyle/>
          <a:p>
            <a:r>
              <a:rPr lang="en-ZA" sz="4000" b="1" dirty="0">
                <a:solidFill>
                  <a:srgbClr val="FF0000"/>
                </a:solidFill>
              </a:rPr>
              <a:t>CONTENTS</a:t>
            </a:r>
          </a:p>
        </p:txBody>
      </p:sp>
      <p:graphicFrame>
        <p:nvGraphicFramePr>
          <p:cNvPr id="5" name="Table 4">
            <a:extLst>
              <a:ext uri="{FF2B5EF4-FFF2-40B4-BE49-F238E27FC236}">
                <a16:creationId xmlns:a16="http://schemas.microsoft.com/office/drawing/2014/main" id="{88F9FF58-395C-86BE-5FEA-6317BA4CC8AC}"/>
              </a:ext>
            </a:extLst>
          </p:cNvPr>
          <p:cNvGraphicFramePr>
            <a:graphicFrameLocks noGrp="1"/>
          </p:cNvGraphicFramePr>
          <p:nvPr>
            <p:extLst>
              <p:ext uri="{D42A27DB-BD31-4B8C-83A1-F6EECF244321}">
                <p14:modId xmlns:p14="http://schemas.microsoft.com/office/powerpoint/2010/main" val="3069204251"/>
              </p:ext>
            </p:extLst>
          </p:nvPr>
        </p:nvGraphicFramePr>
        <p:xfrm>
          <a:off x="709613" y="1633978"/>
          <a:ext cx="6148387" cy="2543239"/>
        </p:xfrm>
        <a:graphic>
          <a:graphicData uri="http://schemas.openxmlformats.org/drawingml/2006/table">
            <a:tbl>
              <a:tblPr firstRow="1" bandRow="1">
                <a:tableStyleId>{2D5ABB26-0587-4C30-8999-92F81FD0307C}</a:tableStyleId>
              </a:tblPr>
              <a:tblGrid>
                <a:gridCol w="5259440">
                  <a:extLst>
                    <a:ext uri="{9D8B030D-6E8A-4147-A177-3AD203B41FA5}">
                      <a16:colId xmlns:a16="http://schemas.microsoft.com/office/drawing/2014/main" val="1453499940"/>
                    </a:ext>
                  </a:extLst>
                </a:gridCol>
                <a:gridCol w="888947">
                  <a:extLst>
                    <a:ext uri="{9D8B030D-6E8A-4147-A177-3AD203B41FA5}">
                      <a16:colId xmlns:a16="http://schemas.microsoft.com/office/drawing/2014/main" val="1064854688"/>
                    </a:ext>
                  </a:extLst>
                </a:gridCol>
              </a:tblGrid>
              <a:tr h="370840">
                <a:tc>
                  <a:txBody>
                    <a:bodyPr/>
                    <a:lstStyle/>
                    <a:p>
                      <a:r>
                        <a:rPr lang="en-ZA" sz="1490" dirty="0">
                          <a:solidFill>
                            <a:schemeClr val="tx1"/>
                          </a:solidFill>
                          <a:latin typeface="Bell MT" panose="02020503060305020303" pitchFamily="18" charset="0"/>
                        </a:rPr>
                        <a:t>ABOUT US</a:t>
                      </a:r>
                    </a:p>
                  </a:txBody>
                  <a:tcPr>
                    <a:lnR>
                      <a:noFill/>
                    </a:lnR>
                    <a:lnB w="12700" cap="flat" cmpd="sng" algn="ctr">
                      <a:solidFill>
                        <a:schemeClr val="bg1">
                          <a:lumMod val="85000"/>
                        </a:schemeClr>
                      </a:solidFill>
                      <a:prstDash val="solid"/>
                      <a:round/>
                      <a:headEnd type="none" w="med" len="med"/>
                      <a:tailEnd type="none" w="med" len="med"/>
                    </a:lnB>
                  </a:tcPr>
                </a:tc>
                <a:tc>
                  <a:txBody>
                    <a:bodyPr/>
                    <a:lstStyle/>
                    <a:p>
                      <a:pPr algn="ctr"/>
                      <a:r>
                        <a:rPr lang="en-ZA" sz="1490" dirty="0">
                          <a:solidFill>
                            <a:schemeClr val="tx1"/>
                          </a:solidFill>
                          <a:latin typeface="Bell MT" panose="02020503060305020303" pitchFamily="18" charset="0"/>
                        </a:rPr>
                        <a:t>01</a:t>
                      </a:r>
                    </a:p>
                  </a:txBody>
                  <a:tcP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21502829"/>
                  </a:ext>
                </a:extLst>
              </a:tr>
              <a:tr h="370840">
                <a:tc>
                  <a:txBody>
                    <a:bodyPr/>
                    <a:lstStyle/>
                    <a:p>
                      <a:pPr marL="0" algn="l" defTabSz="755934" rtl="0" eaLnBrk="1" latinLnBrk="0" hangingPunct="1"/>
                      <a:r>
                        <a:rPr lang="en-ZA" sz="1488" kern="1200" dirty="0">
                          <a:solidFill>
                            <a:schemeClr val="tx1"/>
                          </a:solidFill>
                          <a:latin typeface="Bell MT" panose="02020503060305020303" pitchFamily="18" charset="0"/>
                          <a:ea typeface="+mn-ea"/>
                          <a:cs typeface="+mn-cs"/>
                        </a:rPr>
                        <a:t>OUR  TEAM</a:t>
                      </a:r>
                    </a:p>
                  </a:txBody>
                  <a:tcPr>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algn="ctr" defTabSz="755934" rtl="0" eaLnBrk="1" latinLnBrk="0" hangingPunct="1"/>
                      <a:r>
                        <a:rPr lang="en-ZA" sz="1488" kern="1200" dirty="0">
                          <a:solidFill>
                            <a:schemeClr val="tx1"/>
                          </a:solidFill>
                          <a:latin typeface="Bell MT" panose="02020503060305020303" pitchFamily="18" charset="0"/>
                          <a:ea typeface="+mn-ea"/>
                          <a:cs typeface="+mn-cs"/>
                        </a:rPr>
                        <a:t>02</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55876636"/>
                  </a:ext>
                </a:extLst>
              </a:tr>
              <a:tr h="370840">
                <a:tc>
                  <a:txBody>
                    <a:bodyPr/>
                    <a:lstStyle/>
                    <a:p>
                      <a:pPr marL="0" algn="l" defTabSz="755934" rtl="0" eaLnBrk="1" latinLnBrk="0" hangingPunct="1"/>
                      <a:r>
                        <a:rPr lang="en-ZA" sz="1488" kern="1200" dirty="0">
                          <a:solidFill>
                            <a:schemeClr val="tx1"/>
                          </a:solidFill>
                          <a:latin typeface="Bell MT" panose="02020503060305020303" pitchFamily="18" charset="0"/>
                          <a:ea typeface="+mn-ea"/>
                          <a:cs typeface="+mn-cs"/>
                        </a:rPr>
                        <a:t>GALLERY</a:t>
                      </a:r>
                    </a:p>
                  </a:txBody>
                  <a:tcPr>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algn="ctr" defTabSz="755934" rtl="0" eaLnBrk="1" latinLnBrk="0" hangingPunct="1"/>
                      <a:r>
                        <a:rPr lang="en-ZA" sz="1488" kern="1200" dirty="0">
                          <a:solidFill>
                            <a:schemeClr val="tx1"/>
                          </a:solidFill>
                          <a:latin typeface="Bell MT" panose="02020503060305020303" pitchFamily="18" charset="0"/>
                          <a:ea typeface="+mn-ea"/>
                          <a:cs typeface="+mn-cs"/>
                        </a:rPr>
                        <a:t>03</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77837590"/>
                  </a:ext>
                </a:extLst>
              </a:tr>
              <a:tr h="370840">
                <a:tc>
                  <a:txBody>
                    <a:bodyPr/>
                    <a:lstStyle/>
                    <a:p>
                      <a:pPr marL="0" algn="l" defTabSz="755934" rtl="0" eaLnBrk="1" latinLnBrk="0" hangingPunct="1"/>
                      <a:r>
                        <a:rPr lang="en-ZA" sz="1488" kern="1200" dirty="0">
                          <a:solidFill>
                            <a:schemeClr val="tx1"/>
                          </a:solidFill>
                          <a:latin typeface="Bell MT" panose="02020503060305020303" pitchFamily="18" charset="0"/>
                          <a:ea typeface="+mn-ea"/>
                          <a:cs typeface="+mn-cs"/>
                        </a:rPr>
                        <a:t>ACHIEVEMENTS</a:t>
                      </a:r>
                    </a:p>
                  </a:txBody>
                  <a:tcPr>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algn="ctr" defTabSz="755934" rtl="0" eaLnBrk="1" latinLnBrk="0" hangingPunct="1"/>
                      <a:r>
                        <a:rPr lang="en-ZA" sz="1488" kern="1200" dirty="0">
                          <a:solidFill>
                            <a:schemeClr val="tx1"/>
                          </a:solidFill>
                          <a:latin typeface="Bell MT" panose="02020503060305020303" pitchFamily="18" charset="0"/>
                          <a:ea typeface="+mn-ea"/>
                          <a:cs typeface="+mn-cs"/>
                        </a:rPr>
                        <a:t>04</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48572978"/>
                  </a:ext>
                </a:extLst>
              </a:tr>
              <a:tr h="370840">
                <a:tc>
                  <a:txBody>
                    <a:bodyPr/>
                    <a:lstStyle/>
                    <a:p>
                      <a:pPr marL="0" algn="l" defTabSz="755934" rtl="0" eaLnBrk="1" latinLnBrk="0" hangingPunct="1"/>
                      <a:r>
                        <a:rPr lang="en-ZA" sz="1488" kern="1200" dirty="0">
                          <a:solidFill>
                            <a:schemeClr val="tx1"/>
                          </a:solidFill>
                          <a:latin typeface="Bell MT" panose="02020503060305020303" pitchFamily="18" charset="0"/>
                          <a:ea typeface="+mn-ea"/>
                          <a:cs typeface="+mn-cs"/>
                        </a:rPr>
                        <a:t>OUR SERVICES</a:t>
                      </a:r>
                    </a:p>
                  </a:txBody>
                  <a:tcPr>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algn="ctr" defTabSz="755934" rtl="0" eaLnBrk="1" latinLnBrk="0" hangingPunct="1"/>
                      <a:r>
                        <a:rPr lang="en-ZA" sz="1488" kern="1200" dirty="0">
                          <a:solidFill>
                            <a:schemeClr val="tx1"/>
                          </a:solidFill>
                          <a:latin typeface="Bell MT" panose="02020503060305020303" pitchFamily="18" charset="0"/>
                          <a:ea typeface="+mn-ea"/>
                          <a:cs typeface="+mn-cs"/>
                        </a:rPr>
                        <a:t>05</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46366909"/>
                  </a:ext>
                </a:extLst>
              </a:tr>
              <a:tr h="370840">
                <a:tc>
                  <a:txBody>
                    <a:bodyPr/>
                    <a:lstStyle/>
                    <a:p>
                      <a:pPr marL="0" algn="l" defTabSz="755934" rtl="0" eaLnBrk="1" latinLnBrk="0" hangingPunct="1"/>
                      <a:r>
                        <a:rPr lang="en-ZA" sz="1488" kern="1200" dirty="0">
                          <a:solidFill>
                            <a:schemeClr val="tx1"/>
                          </a:solidFill>
                          <a:latin typeface="Bell MT" panose="02020503060305020303" pitchFamily="18" charset="0"/>
                          <a:ea typeface="+mn-ea"/>
                          <a:cs typeface="+mn-cs"/>
                        </a:rPr>
                        <a:t>DIRECTOR’S STATEMENT</a:t>
                      </a:r>
                    </a:p>
                  </a:txBody>
                  <a:tcPr>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algn="ctr" defTabSz="755934" rtl="0" eaLnBrk="1" latinLnBrk="0" hangingPunct="1"/>
                      <a:r>
                        <a:rPr lang="en-ZA" sz="1488" kern="1200" dirty="0">
                          <a:solidFill>
                            <a:schemeClr val="tx1"/>
                          </a:solidFill>
                          <a:latin typeface="Bell MT" panose="02020503060305020303" pitchFamily="18" charset="0"/>
                          <a:ea typeface="+mn-ea"/>
                          <a:cs typeface="+mn-cs"/>
                        </a:rPr>
                        <a:t>06</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85535440"/>
                  </a:ext>
                </a:extLst>
              </a:tr>
              <a:tr h="0">
                <a:tc>
                  <a:txBody>
                    <a:bodyPr/>
                    <a:lstStyle/>
                    <a:p>
                      <a:pPr marL="0" algn="l" defTabSz="755934" rtl="0" eaLnBrk="1" latinLnBrk="0" hangingPunct="1"/>
                      <a:endParaRPr lang="en-ZA" sz="1488" kern="1200" dirty="0">
                        <a:solidFill>
                          <a:schemeClr val="tx1"/>
                        </a:solidFill>
                        <a:latin typeface="Bell MT" panose="02020503060305020303" pitchFamily="18" charset="0"/>
                        <a:ea typeface="+mn-ea"/>
                        <a:cs typeface="+mn-cs"/>
                      </a:endParaRPr>
                    </a:p>
                  </a:txBody>
                  <a:tcPr>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algn="ctr" defTabSz="755934" rtl="0" eaLnBrk="1" latinLnBrk="0" hangingPunct="1"/>
                      <a:endParaRPr lang="en-ZA" sz="1488" kern="1200" dirty="0">
                        <a:solidFill>
                          <a:schemeClr val="tx1"/>
                        </a:solidFill>
                        <a:latin typeface="Bell MT" panose="02020503060305020303" pitchFamily="18" charset="0"/>
                        <a:ea typeface="+mn-ea"/>
                        <a:cs typeface="+mn-cs"/>
                      </a:endParaRP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38045130"/>
                  </a:ext>
                </a:extLst>
              </a:tr>
            </a:tbl>
          </a:graphicData>
        </a:graphic>
      </p:graphicFrame>
      <p:sp>
        <p:nvSpPr>
          <p:cNvPr id="6" name="Isosceles Triangle 5">
            <a:extLst>
              <a:ext uri="{FF2B5EF4-FFF2-40B4-BE49-F238E27FC236}">
                <a16:creationId xmlns:a16="http://schemas.microsoft.com/office/drawing/2014/main" id="{8FE11058-D8C6-7BAF-8D62-7C81E2BEE963}"/>
              </a:ext>
            </a:extLst>
          </p:cNvPr>
          <p:cNvSpPr/>
          <p:nvPr/>
        </p:nvSpPr>
        <p:spPr>
          <a:xfrm rot="16200000" flipH="1">
            <a:off x="6119828" y="4935969"/>
            <a:ext cx="1440000" cy="1439694"/>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Isosceles Triangle 6">
            <a:extLst>
              <a:ext uri="{FF2B5EF4-FFF2-40B4-BE49-F238E27FC236}">
                <a16:creationId xmlns:a16="http://schemas.microsoft.com/office/drawing/2014/main" id="{1F79B913-88C9-9E4F-8B76-DC902DAB2CA7}"/>
              </a:ext>
            </a:extLst>
          </p:cNvPr>
          <p:cNvSpPr/>
          <p:nvPr/>
        </p:nvSpPr>
        <p:spPr>
          <a:xfrm rot="5400000">
            <a:off x="6122100" y="5655969"/>
            <a:ext cx="1440000" cy="1439694"/>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Isosceles Triangle 7">
            <a:extLst>
              <a:ext uri="{FF2B5EF4-FFF2-40B4-BE49-F238E27FC236}">
                <a16:creationId xmlns:a16="http://schemas.microsoft.com/office/drawing/2014/main" id="{5100C0D3-CA9C-54FA-4FEA-29CB1B080C68}"/>
              </a:ext>
            </a:extLst>
          </p:cNvPr>
          <p:cNvSpPr/>
          <p:nvPr/>
        </p:nvSpPr>
        <p:spPr>
          <a:xfrm rot="16200000">
            <a:off x="4682406" y="5655969"/>
            <a:ext cx="1440000" cy="1439694"/>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Isosceles Triangle 8">
            <a:extLst>
              <a:ext uri="{FF2B5EF4-FFF2-40B4-BE49-F238E27FC236}">
                <a16:creationId xmlns:a16="http://schemas.microsoft.com/office/drawing/2014/main" id="{067C555C-8BCF-0352-371D-76B8DD651490}"/>
              </a:ext>
            </a:extLst>
          </p:cNvPr>
          <p:cNvSpPr/>
          <p:nvPr/>
        </p:nvSpPr>
        <p:spPr>
          <a:xfrm rot="5400000">
            <a:off x="4682406" y="6375969"/>
            <a:ext cx="1440000" cy="1439694"/>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0" name="Isosceles Triangle 9">
            <a:extLst>
              <a:ext uri="{FF2B5EF4-FFF2-40B4-BE49-F238E27FC236}">
                <a16:creationId xmlns:a16="http://schemas.microsoft.com/office/drawing/2014/main" id="{F5FECD64-8271-9F0F-EEA1-F160B37D8062}"/>
              </a:ext>
            </a:extLst>
          </p:cNvPr>
          <p:cNvSpPr/>
          <p:nvPr/>
        </p:nvSpPr>
        <p:spPr>
          <a:xfrm rot="16200000">
            <a:off x="3242494" y="6374554"/>
            <a:ext cx="1440000" cy="1439694"/>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Isosceles Triangle 10">
            <a:extLst>
              <a:ext uri="{FF2B5EF4-FFF2-40B4-BE49-F238E27FC236}">
                <a16:creationId xmlns:a16="http://schemas.microsoft.com/office/drawing/2014/main" id="{16F10E00-9B90-B878-1665-19C62DD296D5}"/>
              </a:ext>
            </a:extLst>
          </p:cNvPr>
          <p:cNvSpPr/>
          <p:nvPr/>
        </p:nvSpPr>
        <p:spPr>
          <a:xfrm rot="5400000">
            <a:off x="-48379" y="4939325"/>
            <a:ext cx="3872050" cy="3779839"/>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26597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E8B61C44-E7A2-4549-8A4E-643EE25E17C7}"/>
              </a:ext>
            </a:extLst>
          </p:cNvPr>
          <p:cNvGrpSpPr/>
          <p:nvPr/>
        </p:nvGrpSpPr>
        <p:grpSpPr>
          <a:xfrm>
            <a:off x="292100" y="203200"/>
            <a:ext cx="7267575" cy="603500"/>
            <a:chOff x="292100" y="203200"/>
            <a:chExt cx="7267575" cy="603500"/>
          </a:xfrm>
        </p:grpSpPr>
        <p:sp>
          <p:nvSpPr>
            <p:cNvPr id="4" name="Oval 3">
              <a:extLst>
                <a:ext uri="{FF2B5EF4-FFF2-40B4-BE49-F238E27FC236}">
                  <a16:creationId xmlns:a16="http://schemas.microsoft.com/office/drawing/2014/main" id="{FC27A3E2-089C-4C65-94E3-ABBC7DF7D40B}"/>
                </a:ext>
              </a:extLst>
            </p:cNvPr>
            <p:cNvSpPr/>
            <p:nvPr/>
          </p:nvSpPr>
          <p:spPr>
            <a:xfrm>
              <a:off x="292100" y="266700"/>
              <a:ext cx="540000" cy="5400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dirty="0"/>
                <a:t>01</a:t>
              </a:r>
            </a:p>
          </p:txBody>
        </p:sp>
        <p:sp>
          <p:nvSpPr>
            <p:cNvPr id="7" name="Rectangle 6">
              <a:extLst>
                <a:ext uri="{FF2B5EF4-FFF2-40B4-BE49-F238E27FC236}">
                  <a16:creationId xmlns:a16="http://schemas.microsoft.com/office/drawing/2014/main" id="{16954E30-1E9C-466C-A837-40D37F7898B5}"/>
                </a:ext>
              </a:extLst>
            </p:cNvPr>
            <p:cNvSpPr/>
            <p:nvPr/>
          </p:nvSpPr>
          <p:spPr>
            <a:xfrm>
              <a:off x="832100" y="513840"/>
              <a:ext cx="6727575" cy="45719"/>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TextBox 7">
              <a:extLst>
                <a:ext uri="{FF2B5EF4-FFF2-40B4-BE49-F238E27FC236}">
                  <a16:creationId xmlns:a16="http://schemas.microsoft.com/office/drawing/2014/main" id="{59FAB79A-69BC-4E7C-819E-AD0EDEBC297A}"/>
                </a:ext>
              </a:extLst>
            </p:cNvPr>
            <p:cNvSpPr txBox="1"/>
            <p:nvPr/>
          </p:nvSpPr>
          <p:spPr>
            <a:xfrm>
              <a:off x="832100" y="203200"/>
              <a:ext cx="6165600" cy="307777"/>
            </a:xfrm>
            <a:prstGeom prst="rect">
              <a:avLst/>
            </a:prstGeom>
            <a:noFill/>
          </p:spPr>
          <p:txBody>
            <a:bodyPr wrap="square" rtlCol="0">
              <a:spAutoFit/>
            </a:bodyPr>
            <a:lstStyle/>
            <a:p>
              <a:r>
                <a:rPr lang="en-ZA" sz="1400" dirty="0">
                  <a:solidFill>
                    <a:srgbClr val="FF0000"/>
                  </a:solidFill>
                  <a:latin typeface="Abadi" panose="020B0604020104020204" pitchFamily="34" charset="0"/>
                </a:rPr>
                <a:t>SRIRAM</a:t>
              </a:r>
              <a:r>
                <a:rPr lang="en-ZA" sz="1400" dirty="0">
                  <a:solidFill>
                    <a:srgbClr val="262626"/>
                  </a:solidFill>
                  <a:latin typeface="Abadi" panose="020B0604020104020204" pitchFamily="34" charset="0"/>
                </a:rPr>
                <a:t> </a:t>
              </a:r>
              <a:r>
                <a:rPr lang="en-ZA" sz="1400" dirty="0">
                  <a:solidFill>
                    <a:schemeClr val="accent1"/>
                  </a:solidFill>
                  <a:latin typeface="Abadi" panose="020B0604020104020204" pitchFamily="34" charset="0"/>
                </a:rPr>
                <a:t>Personnel Services Pvt Ltd </a:t>
              </a:r>
              <a:r>
                <a:rPr lang="en-ZA" sz="1400" dirty="0">
                  <a:solidFill>
                    <a:srgbClr val="262626"/>
                  </a:solidFill>
                  <a:latin typeface="Abadi" panose="020B0604020104020204" pitchFamily="34" charset="0"/>
                </a:rPr>
                <a:t>– Be Safe With Us </a:t>
              </a:r>
              <a:endParaRPr lang="en-ZA" sz="1400" dirty="0">
                <a:solidFill>
                  <a:srgbClr val="BC0000"/>
                </a:solidFill>
                <a:latin typeface="Abadi" panose="020B0604020104020204" pitchFamily="34" charset="0"/>
              </a:endParaRPr>
            </a:p>
          </p:txBody>
        </p:sp>
      </p:grpSp>
      <p:sp>
        <p:nvSpPr>
          <p:cNvPr id="9" name="Right Triangle 8">
            <a:extLst>
              <a:ext uri="{FF2B5EF4-FFF2-40B4-BE49-F238E27FC236}">
                <a16:creationId xmlns:a16="http://schemas.microsoft.com/office/drawing/2014/main" id="{073DE418-7DDF-4578-96DA-56AEBDC638F6}"/>
              </a:ext>
            </a:extLst>
          </p:cNvPr>
          <p:cNvSpPr/>
          <p:nvPr/>
        </p:nvSpPr>
        <p:spPr>
          <a:xfrm>
            <a:off x="0" y="6642100"/>
            <a:ext cx="8636000" cy="4049713"/>
          </a:xfrm>
          <a:prstGeom prst="rtTriangle">
            <a:avLst/>
          </a:prstGeom>
          <a:blipFill>
            <a:blip r:embed="rId2">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1" name="Isosceles Triangle 10">
            <a:extLst>
              <a:ext uri="{FF2B5EF4-FFF2-40B4-BE49-F238E27FC236}">
                <a16:creationId xmlns:a16="http://schemas.microsoft.com/office/drawing/2014/main" id="{B607F5F0-CF67-47D4-A58F-AAC5710B8598}"/>
              </a:ext>
            </a:extLst>
          </p:cNvPr>
          <p:cNvSpPr/>
          <p:nvPr/>
        </p:nvSpPr>
        <p:spPr>
          <a:xfrm rot="5400000" flipH="1">
            <a:off x="-2558" y="6606557"/>
            <a:ext cx="1495607" cy="1480336"/>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Right Triangle 11">
            <a:extLst>
              <a:ext uri="{FF2B5EF4-FFF2-40B4-BE49-F238E27FC236}">
                <a16:creationId xmlns:a16="http://schemas.microsoft.com/office/drawing/2014/main" id="{1DE89E98-87AC-4D99-945D-ABC6319C0495}"/>
              </a:ext>
            </a:extLst>
          </p:cNvPr>
          <p:cNvSpPr/>
          <p:nvPr/>
        </p:nvSpPr>
        <p:spPr>
          <a:xfrm>
            <a:off x="4775200" y="8884920"/>
            <a:ext cx="3860800" cy="1819866"/>
          </a:xfrm>
          <a:prstGeom prst="r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TextBox 12">
            <a:extLst>
              <a:ext uri="{FF2B5EF4-FFF2-40B4-BE49-F238E27FC236}">
                <a16:creationId xmlns:a16="http://schemas.microsoft.com/office/drawing/2014/main" id="{D357F231-89AA-4DD1-9680-F13733C960D1}"/>
              </a:ext>
            </a:extLst>
          </p:cNvPr>
          <p:cNvSpPr txBox="1"/>
          <p:nvPr/>
        </p:nvSpPr>
        <p:spPr>
          <a:xfrm>
            <a:off x="591331" y="991485"/>
            <a:ext cx="4435813" cy="584775"/>
          </a:xfrm>
          <a:prstGeom prst="rect">
            <a:avLst/>
          </a:prstGeom>
          <a:noFill/>
        </p:spPr>
        <p:txBody>
          <a:bodyPr wrap="square" rtlCol="0">
            <a:spAutoFit/>
          </a:bodyPr>
          <a:lstStyle/>
          <a:p>
            <a:r>
              <a:rPr lang="en-ZA" sz="3200" dirty="0">
                <a:solidFill>
                  <a:srgbClr val="FF0000"/>
                </a:solidFill>
                <a:latin typeface="Abadi" panose="020B0604020104020204" pitchFamily="34" charset="0"/>
              </a:rPr>
              <a:t>ABOUT US</a:t>
            </a:r>
          </a:p>
        </p:txBody>
      </p:sp>
      <p:sp>
        <p:nvSpPr>
          <p:cNvPr id="14" name="TextBox 13">
            <a:extLst>
              <a:ext uri="{FF2B5EF4-FFF2-40B4-BE49-F238E27FC236}">
                <a16:creationId xmlns:a16="http://schemas.microsoft.com/office/drawing/2014/main" id="{71B8FC32-CF53-44FA-B4AA-444E3684FE67}"/>
              </a:ext>
            </a:extLst>
          </p:cNvPr>
          <p:cNvSpPr txBox="1"/>
          <p:nvPr/>
        </p:nvSpPr>
        <p:spPr>
          <a:xfrm>
            <a:off x="591332" y="1555136"/>
            <a:ext cx="6406368" cy="3416320"/>
          </a:xfrm>
          <a:prstGeom prst="rect">
            <a:avLst/>
          </a:prstGeom>
          <a:noFill/>
        </p:spPr>
        <p:txBody>
          <a:bodyPr wrap="square" rtlCol="0">
            <a:spAutoFit/>
          </a:bodyPr>
          <a:lstStyle/>
          <a:p>
            <a:pPr algn="just"/>
            <a:r>
              <a:rPr lang="en-GB" sz="1200" dirty="0">
                <a:latin typeface="Bookman Old Style" panose="02050604050505020204" pitchFamily="18" charset="0"/>
              </a:rPr>
              <a:t>Sriram Personnel Services Pvt Ltd is a leading security services provider that has been operating since 2014. We offer a wide range of security solutions, including security guards and personal guards, to meet the diverse needs of our clients.</a:t>
            </a:r>
          </a:p>
          <a:p>
            <a:pPr algn="just"/>
            <a:endParaRPr lang="en-GB" sz="1200" dirty="0">
              <a:latin typeface="Bookman Old Style" panose="02050604050505020204" pitchFamily="18" charset="0"/>
            </a:endParaRPr>
          </a:p>
          <a:p>
            <a:pPr algn="just"/>
            <a:r>
              <a:rPr lang="en-GB" sz="1200" b="0" i="0" dirty="0">
                <a:effectLst/>
                <a:latin typeface="Bookman Old Style" panose="02050604050505020204" pitchFamily="18" charset="0"/>
              </a:rPr>
              <a:t>We are committed to providing our clients with the highest level of service and support. Whether you need security services for your business, event, or personal needs, we have the expertise and resources to deliver the best possible results.</a:t>
            </a:r>
          </a:p>
          <a:p>
            <a:pPr algn="just"/>
            <a:endParaRPr lang="en-GB" sz="1200" dirty="0">
              <a:latin typeface="Bookman Old Style" panose="02050604050505020204" pitchFamily="18" charset="0"/>
            </a:endParaRPr>
          </a:p>
          <a:p>
            <a:pPr algn="just"/>
            <a:r>
              <a:rPr lang="en-GB" sz="1200" b="0" i="0" dirty="0">
                <a:effectLst/>
                <a:latin typeface="Bookman Old Style" panose="02050604050505020204" pitchFamily="18" charset="0"/>
              </a:rPr>
              <a:t>At Sriram Personnel Services Pvt Ltd, we place a strong emphasis on quality and professionalism. Our security personnel are selected through a rigorous screening process and undergo regular training to ensure that they are up-to-date with the latest security techniques and best practices.</a:t>
            </a:r>
          </a:p>
          <a:p>
            <a:pPr algn="just"/>
            <a:endParaRPr lang="en-GB" sz="1200" dirty="0">
              <a:latin typeface="Bookman Old Style" panose="02050604050505020204" pitchFamily="18" charset="0"/>
            </a:endParaRPr>
          </a:p>
          <a:p>
            <a:pPr algn="just"/>
            <a:r>
              <a:rPr lang="en-GB" sz="1200" dirty="0">
                <a:latin typeface="Bookman Old Style" panose="02050604050505020204" pitchFamily="18" charset="0"/>
              </a:rPr>
              <a:t>Our team of highly trained security personnel is dedicated to ensuring the safety and security of our clients' assets, property, and people. We work closely with our clients to understand their specific security requirements and provide customized solutions that meet their unique needs.</a:t>
            </a:r>
          </a:p>
          <a:p>
            <a:pPr algn="just"/>
            <a:endParaRPr lang="en-ZA" sz="1200" dirty="0">
              <a:latin typeface="Bookman Old Style" panose="02050604050505020204" pitchFamily="18" charset="0"/>
            </a:endParaRPr>
          </a:p>
        </p:txBody>
      </p:sp>
      <p:sp>
        <p:nvSpPr>
          <p:cNvPr id="15" name="TextBox 14">
            <a:extLst>
              <a:ext uri="{FF2B5EF4-FFF2-40B4-BE49-F238E27FC236}">
                <a16:creationId xmlns:a16="http://schemas.microsoft.com/office/drawing/2014/main" id="{AB828141-7355-42B2-9B32-2D7A0DF0BC5D}"/>
              </a:ext>
            </a:extLst>
          </p:cNvPr>
          <p:cNvSpPr txBox="1"/>
          <p:nvPr/>
        </p:nvSpPr>
        <p:spPr>
          <a:xfrm>
            <a:off x="591333" y="4808628"/>
            <a:ext cx="2136628" cy="369332"/>
          </a:xfrm>
          <a:prstGeom prst="rect">
            <a:avLst/>
          </a:prstGeom>
          <a:noFill/>
        </p:spPr>
        <p:txBody>
          <a:bodyPr wrap="square" rtlCol="0">
            <a:spAutoFit/>
          </a:bodyPr>
          <a:lstStyle/>
          <a:p>
            <a:r>
              <a:rPr lang="en-ZA" dirty="0">
                <a:solidFill>
                  <a:srgbClr val="FF0000"/>
                </a:solidFill>
                <a:latin typeface="Abadi" panose="020B0604020104020204" pitchFamily="34" charset="0"/>
              </a:rPr>
              <a:t>MISSION</a:t>
            </a:r>
          </a:p>
        </p:txBody>
      </p:sp>
      <p:sp>
        <p:nvSpPr>
          <p:cNvPr id="16" name="TextBox 15">
            <a:extLst>
              <a:ext uri="{FF2B5EF4-FFF2-40B4-BE49-F238E27FC236}">
                <a16:creationId xmlns:a16="http://schemas.microsoft.com/office/drawing/2014/main" id="{552D76A7-F60A-4649-91A7-EB2AABE1961A}"/>
              </a:ext>
            </a:extLst>
          </p:cNvPr>
          <p:cNvSpPr txBox="1"/>
          <p:nvPr/>
        </p:nvSpPr>
        <p:spPr>
          <a:xfrm>
            <a:off x="591331" y="5221139"/>
            <a:ext cx="2881073" cy="1754326"/>
          </a:xfrm>
          <a:prstGeom prst="rect">
            <a:avLst/>
          </a:prstGeom>
          <a:noFill/>
        </p:spPr>
        <p:txBody>
          <a:bodyPr wrap="square" rtlCol="0">
            <a:spAutoFit/>
          </a:bodyPr>
          <a:lstStyle/>
          <a:p>
            <a:pPr algn="just"/>
            <a:r>
              <a:rPr lang="en-GB" sz="1200" b="0" i="0" dirty="0">
                <a:effectLst/>
                <a:latin typeface="Cambria" panose="02040503050406030204" pitchFamily="18" charset="0"/>
                <a:ea typeface="Cambria" panose="02040503050406030204" pitchFamily="18" charset="0"/>
              </a:rPr>
              <a:t>Our mission is to provide our clients with the highest quality security services, customized to meet their specific needs. We are committed to ensuring the safety and security of our clients' assets, property, and people through the use of highly trained and skilled security personnel, advanced security technology, and industry-leading best practices.</a:t>
            </a:r>
            <a:endParaRPr lang="en-ZA" sz="1200" i="1" dirty="0">
              <a:latin typeface="Cambria" panose="02040503050406030204" pitchFamily="18" charset="0"/>
              <a:ea typeface="Cambria" panose="02040503050406030204" pitchFamily="18" charset="0"/>
            </a:endParaRPr>
          </a:p>
        </p:txBody>
      </p:sp>
      <p:sp>
        <p:nvSpPr>
          <p:cNvPr id="17" name="TextBox 16">
            <a:extLst>
              <a:ext uri="{FF2B5EF4-FFF2-40B4-BE49-F238E27FC236}">
                <a16:creationId xmlns:a16="http://schemas.microsoft.com/office/drawing/2014/main" id="{33C82505-52D9-43B2-A7C5-F309E2930BD5}"/>
              </a:ext>
            </a:extLst>
          </p:cNvPr>
          <p:cNvSpPr txBox="1"/>
          <p:nvPr/>
        </p:nvSpPr>
        <p:spPr>
          <a:xfrm>
            <a:off x="3938035" y="4808628"/>
            <a:ext cx="3024911" cy="369332"/>
          </a:xfrm>
          <a:prstGeom prst="rect">
            <a:avLst/>
          </a:prstGeom>
          <a:noFill/>
        </p:spPr>
        <p:txBody>
          <a:bodyPr wrap="square" rtlCol="0">
            <a:spAutoFit/>
          </a:bodyPr>
          <a:lstStyle/>
          <a:p>
            <a:r>
              <a:rPr lang="en-ZA" dirty="0">
                <a:solidFill>
                  <a:srgbClr val="FF0000"/>
                </a:solidFill>
                <a:latin typeface="Abadi" panose="020B0604020104020204" pitchFamily="34" charset="0"/>
              </a:rPr>
              <a:t>VISION</a:t>
            </a:r>
          </a:p>
        </p:txBody>
      </p:sp>
      <p:sp>
        <p:nvSpPr>
          <p:cNvPr id="18" name="TextBox 17">
            <a:extLst>
              <a:ext uri="{FF2B5EF4-FFF2-40B4-BE49-F238E27FC236}">
                <a16:creationId xmlns:a16="http://schemas.microsoft.com/office/drawing/2014/main" id="{20CE4FA2-6DAC-4DC5-8FAB-184C46026AB7}"/>
              </a:ext>
            </a:extLst>
          </p:cNvPr>
          <p:cNvSpPr txBox="1"/>
          <p:nvPr/>
        </p:nvSpPr>
        <p:spPr>
          <a:xfrm>
            <a:off x="3950226" y="5217617"/>
            <a:ext cx="2881073" cy="2308324"/>
          </a:xfrm>
          <a:prstGeom prst="rect">
            <a:avLst/>
          </a:prstGeom>
          <a:noFill/>
        </p:spPr>
        <p:txBody>
          <a:bodyPr wrap="square" rtlCol="0">
            <a:spAutoFit/>
          </a:bodyPr>
          <a:lstStyle/>
          <a:p>
            <a:pPr algn="just"/>
            <a:r>
              <a:rPr lang="en-GB" sz="1200" b="0" i="0" dirty="0">
                <a:effectLst/>
                <a:latin typeface="Cambria" panose="02040503050406030204" pitchFamily="18" charset="0"/>
                <a:ea typeface="Cambria" panose="02040503050406030204" pitchFamily="18" charset="0"/>
              </a:rPr>
              <a:t>Our vision is to be the premier security services provider in our industry, recognized for our commitment to excellence, innovation, and customer satisfaction. We strive to continually improve our services and exceed our clients' expectations, while providing a safe and secure environment for all. We aim to achieve this vision by investing in our people, technology, and processes, and maintaining the highest standards of professionalism and ethics.</a:t>
            </a:r>
            <a:endParaRPr lang="en-ZA" sz="1200" i="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917470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5E3553B5-EBF9-4742-B4FA-9A7CB2420F67}"/>
              </a:ext>
            </a:extLst>
          </p:cNvPr>
          <p:cNvSpPr/>
          <p:nvPr/>
        </p:nvSpPr>
        <p:spPr>
          <a:xfrm>
            <a:off x="2766060" y="6625885"/>
            <a:ext cx="1861185" cy="2184400"/>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Rectangle 12">
            <a:extLst>
              <a:ext uri="{FF2B5EF4-FFF2-40B4-BE49-F238E27FC236}">
                <a16:creationId xmlns:a16="http://schemas.microsoft.com/office/drawing/2014/main" id="{D2E8C390-5983-4C54-B22A-119458E3378B}"/>
              </a:ext>
            </a:extLst>
          </p:cNvPr>
          <p:cNvSpPr/>
          <p:nvPr/>
        </p:nvSpPr>
        <p:spPr>
          <a:xfrm>
            <a:off x="596900" y="6625885"/>
            <a:ext cx="1861185" cy="21844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 name="Right Triangle 3">
            <a:extLst>
              <a:ext uri="{FF2B5EF4-FFF2-40B4-BE49-F238E27FC236}">
                <a16:creationId xmlns:a16="http://schemas.microsoft.com/office/drawing/2014/main" id="{D408B42E-A5C7-460E-8139-CD4E306C3C99}"/>
              </a:ext>
            </a:extLst>
          </p:cNvPr>
          <p:cNvSpPr/>
          <p:nvPr/>
        </p:nvSpPr>
        <p:spPr>
          <a:xfrm>
            <a:off x="4022" y="10198100"/>
            <a:ext cx="1076325" cy="506686"/>
          </a:xfrm>
          <a:prstGeom prst="r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5" name="Group 4">
            <a:extLst>
              <a:ext uri="{FF2B5EF4-FFF2-40B4-BE49-F238E27FC236}">
                <a16:creationId xmlns:a16="http://schemas.microsoft.com/office/drawing/2014/main" id="{C6562B0A-9C35-48A1-A09E-F82BBC5BBEEB}"/>
              </a:ext>
            </a:extLst>
          </p:cNvPr>
          <p:cNvGrpSpPr/>
          <p:nvPr/>
        </p:nvGrpSpPr>
        <p:grpSpPr>
          <a:xfrm flipH="1">
            <a:off x="2540" y="266700"/>
            <a:ext cx="7267575" cy="540000"/>
            <a:chOff x="292100" y="266700"/>
            <a:chExt cx="7267575" cy="540000"/>
          </a:xfrm>
        </p:grpSpPr>
        <p:sp>
          <p:nvSpPr>
            <p:cNvPr id="6" name="Oval 5">
              <a:extLst>
                <a:ext uri="{FF2B5EF4-FFF2-40B4-BE49-F238E27FC236}">
                  <a16:creationId xmlns:a16="http://schemas.microsoft.com/office/drawing/2014/main" id="{A00B637A-E5AD-4117-905A-6256ECB3FCF4}"/>
                </a:ext>
              </a:extLst>
            </p:cNvPr>
            <p:cNvSpPr/>
            <p:nvPr/>
          </p:nvSpPr>
          <p:spPr>
            <a:xfrm>
              <a:off x="292100" y="266700"/>
              <a:ext cx="540000" cy="5400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dirty="0"/>
                <a:t>02</a:t>
              </a:r>
            </a:p>
          </p:txBody>
        </p:sp>
        <p:sp>
          <p:nvSpPr>
            <p:cNvPr id="7" name="Rectangle 6">
              <a:extLst>
                <a:ext uri="{FF2B5EF4-FFF2-40B4-BE49-F238E27FC236}">
                  <a16:creationId xmlns:a16="http://schemas.microsoft.com/office/drawing/2014/main" id="{1414E7AB-BFAA-4A24-B49E-5F0F4490DDD3}"/>
                </a:ext>
              </a:extLst>
            </p:cNvPr>
            <p:cNvSpPr/>
            <p:nvPr/>
          </p:nvSpPr>
          <p:spPr>
            <a:xfrm>
              <a:off x="832100" y="513840"/>
              <a:ext cx="6727575" cy="45719"/>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9" name="TextBox 8">
            <a:extLst>
              <a:ext uri="{FF2B5EF4-FFF2-40B4-BE49-F238E27FC236}">
                <a16:creationId xmlns:a16="http://schemas.microsoft.com/office/drawing/2014/main" id="{2DE64886-4874-40DB-AE23-42F81A141800}"/>
              </a:ext>
            </a:extLst>
          </p:cNvPr>
          <p:cNvSpPr txBox="1"/>
          <p:nvPr/>
        </p:nvSpPr>
        <p:spPr>
          <a:xfrm>
            <a:off x="499534" y="1050371"/>
            <a:ext cx="4435813" cy="584775"/>
          </a:xfrm>
          <a:prstGeom prst="rect">
            <a:avLst/>
          </a:prstGeom>
          <a:noFill/>
        </p:spPr>
        <p:txBody>
          <a:bodyPr wrap="square" rtlCol="0">
            <a:spAutoFit/>
          </a:bodyPr>
          <a:lstStyle/>
          <a:p>
            <a:r>
              <a:rPr lang="en-ZA" sz="3200" dirty="0">
                <a:solidFill>
                  <a:srgbClr val="FF0000"/>
                </a:solidFill>
                <a:latin typeface="Abadi" panose="020B0604020104020204" pitchFamily="34" charset="0"/>
              </a:rPr>
              <a:t>OUR TEAM</a:t>
            </a:r>
          </a:p>
        </p:txBody>
      </p:sp>
      <p:sp>
        <p:nvSpPr>
          <p:cNvPr id="10" name="TextBox 9">
            <a:extLst>
              <a:ext uri="{FF2B5EF4-FFF2-40B4-BE49-F238E27FC236}">
                <a16:creationId xmlns:a16="http://schemas.microsoft.com/office/drawing/2014/main" id="{12AD1CEA-3A69-444A-A7F7-2A4C81BC62D7}"/>
              </a:ext>
            </a:extLst>
          </p:cNvPr>
          <p:cNvSpPr txBox="1"/>
          <p:nvPr/>
        </p:nvSpPr>
        <p:spPr>
          <a:xfrm>
            <a:off x="501651" y="1577996"/>
            <a:ext cx="6436178" cy="3231654"/>
          </a:xfrm>
          <a:prstGeom prst="rect">
            <a:avLst/>
          </a:prstGeom>
          <a:noFill/>
        </p:spPr>
        <p:txBody>
          <a:bodyPr wrap="square" rtlCol="0">
            <a:spAutoFit/>
          </a:bodyPr>
          <a:lstStyle/>
          <a:p>
            <a:pPr algn="just"/>
            <a:r>
              <a:rPr lang="en-GB" sz="1200" b="0" i="0" dirty="0">
                <a:effectLst/>
                <a:latin typeface="Bookman Old Style" panose="02050604050505020204" pitchFamily="18" charset="0"/>
              </a:rPr>
              <a:t>Our team at Sriram Personnel Services Pvt Ltd comprises highly trained and skilled security personnel who are dedicated to ensuring the safety and security of our clients' assets, property, and people. We believe that our team is our greatest asset and we invest heavily in their training and development to ensure that they are up-to-date with the latest security techniques and best practices.</a:t>
            </a:r>
          </a:p>
          <a:p>
            <a:pPr algn="just"/>
            <a:endParaRPr lang="en-GB" sz="1200" b="0" i="0" dirty="0">
              <a:effectLst/>
              <a:latin typeface="Bookman Old Style" panose="02050604050505020204" pitchFamily="18" charset="0"/>
            </a:endParaRPr>
          </a:p>
          <a:p>
            <a:pPr algn="just"/>
            <a:r>
              <a:rPr lang="en-GB" sz="1200" b="0" i="0" dirty="0">
                <a:effectLst/>
                <a:latin typeface="Bookman Old Style" panose="02050604050505020204" pitchFamily="18" charset="0"/>
              </a:rPr>
              <a:t>We also have a team of experienced managers and support staff who work closely with our security personnel to ensure that our services are delivered with the highest level of professionalism and efficiency. Our managers have years of experience in the security industry and are skilled in managing complex security operations and responding to emergencies.</a:t>
            </a:r>
          </a:p>
          <a:p>
            <a:pPr algn="just"/>
            <a:endParaRPr lang="en-GB" sz="1200" b="0" i="0" dirty="0">
              <a:effectLst/>
              <a:latin typeface="Bookman Old Style" panose="02050604050505020204" pitchFamily="18" charset="0"/>
            </a:endParaRPr>
          </a:p>
          <a:p>
            <a:pPr algn="just"/>
            <a:r>
              <a:rPr lang="en-GB" sz="1200" b="0" i="0" dirty="0">
                <a:effectLst/>
                <a:latin typeface="Bookman Old Style" panose="02050604050505020204" pitchFamily="18" charset="0"/>
              </a:rPr>
              <a:t>At Sriram Personnel Services Pvt Ltd , we foster a culture of teamwork and collaboration, which enables us to provide our clients with seamless and integrated security services. We work closely with our clients to understand their specific needs and develop customized security solutions that meet their unique requirements.</a:t>
            </a:r>
          </a:p>
        </p:txBody>
      </p:sp>
      <p:sp>
        <p:nvSpPr>
          <p:cNvPr id="21" name="Rectangle 20">
            <a:extLst>
              <a:ext uri="{FF2B5EF4-FFF2-40B4-BE49-F238E27FC236}">
                <a16:creationId xmlns:a16="http://schemas.microsoft.com/office/drawing/2014/main" id="{0CB6B2D8-BF7D-4D7A-8701-552F9C4C5B29}"/>
              </a:ext>
            </a:extLst>
          </p:cNvPr>
          <p:cNvSpPr/>
          <p:nvPr/>
        </p:nvSpPr>
        <p:spPr>
          <a:xfrm>
            <a:off x="4975225" y="6625885"/>
            <a:ext cx="1861185" cy="21844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8" name="TextBox 27">
            <a:extLst>
              <a:ext uri="{FF2B5EF4-FFF2-40B4-BE49-F238E27FC236}">
                <a16:creationId xmlns:a16="http://schemas.microsoft.com/office/drawing/2014/main" id="{A8E8FE5D-25F1-43DE-8FA6-C968DDC18DA1}"/>
              </a:ext>
            </a:extLst>
          </p:cNvPr>
          <p:cNvSpPr txBox="1"/>
          <p:nvPr/>
        </p:nvSpPr>
        <p:spPr>
          <a:xfrm>
            <a:off x="564515" y="6959680"/>
            <a:ext cx="1934633" cy="1785104"/>
          </a:xfrm>
          <a:prstGeom prst="rect">
            <a:avLst/>
          </a:prstGeom>
          <a:noFill/>
        </p:spPr>
        <p:txBody>
          <a:bodyPr wrap="square" rtlCol="0">
            <a:spAutoFit/>
          </a:bodyPr>
          <a:lstStyle/>
          <a:p>
            <a:pPr algn="ctr"/>
            <a:r>
              <a:rPr lang="en-ZA" sz="1400" b="1" dirty="0"/>
              <a:t>DK Sharma</a:t>
            </a:r>
          </a:p>
          <a:p>
            <a:pPr algn="ctr"/>
            <a:r>
              <a:rPr lang="en-ZA" sz="1200" b="1" i="1" dirty="0">
                <a:solidFill>
                  <a:srgbClr val="0070C0"/>
                </a:solidFill>
              </a:rPr>
              <a:t>CEO</a:t>
            </a:r>
          </a:p>
          <a:p>
            <a:pPr algn="just"/>
            <a:endParaRPr lang="en-ZA" sz="1200" i="1" dirty="0">
              <a:solidFill>
                <a:srgbClr val="BC0000"/>
              </a:solidFill>
            </a:endParaRPr>
          </a:p>
          <a:p>
            <a:pPr algn="just"/>
            <a:r>
              <a:rPr lang="fr-FR" sz="1200" dirty="0"/>
              <a:t>La douleur elle-même est l'amour de la douleur,  les principaux problèmes écologiques, mais je donne ce genre de temps pour retomber</a:t>
            </a:r>
          </a:p>
        </p:txBody>
      </p:sp>
      <p:sp>
        <p:nvSpPr>
          <p:cNvPr id="31" name="Rectangle 30">
            <a:extLst>
              <a:ext uri="{FF2B5EF4-FFF2-40B4-BE49-F238E27FC236}">
                <a16:creationId xmlns:a16="http://schemas.microsoft.com/office/drawing/2014/main" id="{1F2C29AE-116F-4AC0-81CE-9691FDAB6A6E}"/>
              </a:ext>
            </a:extLst>
          </p:cNvPr>
          <p:cNvSpPr/>
          <p:nvPr/>
        </p:nvSpPr>
        <p:spPr>
          <a:xfrm>
            <a:off x="596900" y="9105900"/>
            <a:ext cx="6235700" cy="10922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3" name="TextBox 32">
            <a:extLst>
              <a:ext uri="{FF2B5EF4-FFF2-40B4-BE49-F238E27FC236}">
                <a16:creationId xmlns:a16="http://schemas.microsoft.com/office/drawing/2014/main" id="{C5116825-593F-42C1-8069-8D89EBB8F85B}"/>
              </a:ext>
            </a:extLst>
          </p:cNvPr>
          <p:cNvSpPr txBox="1"/>
          <p:nvPr/>
        </p:nvSpPr>
        <p:spPr>
          <a:xfrm>
            <a:off x="1689100" y="9252370"/>
            <a:ext cx="4803760" cy="830997"/>
          </a:xfrm>
          <a:prstGeom prst="rect">
            <a:avLst/>
          </a:prstGeom>
          <a:noFill/>
        </p:spPr>
        <p:txBody>
          <a:bodyPr wrap="square" rtlCol="0">
            <a:spAutoFit/>
          </a:bodyPr>
          <a:lstStyle/>
          <a:p>
            <a:pPr marL="171450" indent="-171450">
              <a:buFont typeface="Wingdings" panose="05000000000000000000" pitchFamily="2" charset="2"/>
              <a:buChar char="ü"/>
            </a:pPr>
            <a:r>
              <a:rPr lang="en-GB" sz="1200" b="0" i="0" dirty="0">
                <a:solidFill>
                  <a:schemeClr val="bg1"/>
                </a:solidFill>
                <a:effectLst/>
                <a:latin typeface="Arial" panose="020B0604020202020204" pitchFamily="34" charset="0"/>
                <a:cs typeface="Arial" panose="020B0604020202020204" pitchFamily="34" charset="0"/>
              </a:rPr>
              <a:t>Professional staff possess specialized knowledge and skills.</a:t>
            </a:r>
            <a:endParaRPr lang="fr-FR" sz="1200" dirty="0">
              <a:solidFill>
                <a:schemeClr val="bg1"/>
              </a:solidFill>
              <a:latin typeface="Arial" panose="020B0604020202020204" pitchFamily="34" charset="0"/>
              <a:cs typeface="Arial" panose="020B0604020202020204" pitchFamily="34" charset="0"/>
            </a:endParaRPr>
          </a:p>
          <a:p>
            <a:pPr marL="171450" indent="-171450">
              <a:buFont typeface="Wingdings" panose="05000000000000000000" pitchFamily="2" charset="2"/>
              <a:buChar char="ü"/>
            </a:pPr>
            <a:r>
              <a:rPr lang="en-GB" sz="1200" dirty="0">
                <a:solidFill>
                  <a:schemeClr val="bg1"/>
                </a:solidFill>
                <a:latin typeface="Arial" panose="020B0604020202020204" pitchFamily="34" charset="0"/>
                <a:cs typeface="Arial" panose="020B0604020202020204" pitchFamily="34" charset="0"/>
              </a:rPr>
              <a:t>R</a:t>
            </a:r>
            <a:r>
              <a:rPr lang="en-GB" sz="1200" b="0" i="0" dirty="0">
                <a:solidFill>
                  <a:schemeClr val="bg1"/>
                </a:solidFill>
                <a:effectLst/>
                <a:latin typeface="Arial" panose="020B0604020202020204" pitchFamily="34" charset="0"/>
                <a:cs typeface="Arial" panose="020B0604020202020204" pitchFamily="34" charset="0"/>
              </a:rPr>
              <a:t>esponsible for their work and decisions.</a:t>
            </a:r>
            <a:endParaRPr lang="fr-FR" sz="1200" dirty="0">
              <a:solidFill>
                <a:schemeClr val="bg1"/>
              </a:solidFill>
              <a:latin typeface="Arial" panose="020B0604020202020204" pitchFamily="34" charset="0"/>
              <a:cs typeface="Arial" panose="020B0604020202020204" pitchFamily="34" charset="0"/>
            </a:endParaRPr>
          </a:p>
          <a:p>
            <a:pPr marL="171450" indent="-171450">
              <a:buFont typeface="Wingdings" panose="05000000000000000000" pitchFamily="2" charset="2"/>
              <a:buChar char="ü"/>
            </a:pPr>
            <a:r>
              <a:rPr lang="en-GB" sz="1200" dirty="0">
                <a:solidFill>
                  <a:schemeClr val="bg1"/>
                </a:solidFill>
                <a:latin typeface="Arial" panose="020B0604020202020204" pitchFamily="34" charset="0"/>
                <a:cs typeface="Arial" panose="020B0604020202020204" pitchFamily="34" charset="0"/>
              </a:rPr>
              <a:t>W</a:t>
            </a:r>
            <a:r>
              <a:rPr lang="en-GB" sz="1200" b="0" i="0" dirty="0">
                <a:solidFill>
                  <a:schemeClr val="bg1"/>
                </a:solidFill>
                <a:effectLst/>
                <a:latin typeface="Arial" panose="020B0604020202020204" pitchFamily="34" charset="0"/>
                <a:cs typeface="Arial" panose="020B0604020202020204" pitchFamily="34" charset="0"/>
              </a:rPr>
              <a:t>ork efficiently to meet organizational goals.</a:t>
            </a:r>
          </a:p>
          <a:p>
            <a:pPr marL="171450" indent="-171450">
              <a:buFont typeface="Wingdings" panose="05000000000000000000" pitchFamily="2" charset="2"/>
              <a:buChar char="ü"/>
            </a:pPr>
            <a:r>
              <a:rPr lang="en-GB" sz="1200" dirty="0">
                <a:solidFill>
                  <a:schemeClr val="bg1"/>
                </a:solidFill>
                <a:latin typeface="Arial" panose="020B0604020202020204" pitchFamily="34" charset="0"/>
                <a:cs typeface="Arial" panose="020B0604020202020204" pitchFamily="34" charset="0"/>
              </a:rPr>
              <a:t>C</a:t>
            </a:r>
            <a:r>
              <a:rPr lang="en-GB" sz="1200" b="0" i="0" dirty="0">
                <a:solidFill>
                  <a:schemeClr val="bg1"/>
                </a:solidFill>
                <a:effectLst/>
                <a:latin typeface="Arial" panose="020B0604020202020204" pitchFamily="34" charset="0"/>
                <a:cs typeface="Arial" panose="020B0604020202020204" pitchFamily="34" charset="0"/>
              </a:rPr>
              <a:t>ollaborate with colleagues to achieve collective success.</a:t>
            </a:r>
            <a:endParaRPr lang="fr-FR" sz="1200" dirty="0">
              <a:solidFill>
                <a:schemeClr val="bg1"/>
              </a:solidFill>
              <a:latin typeface="Arial" panose="020B0604020202020204" pitchFamily="34" charset="0"/>
              <a:cs typeface="Arial" panose="020B0604020202020204" pitchFamily="34" charset="0"/>
            </a:endParaRPr>
          </a:p>
        </p:txBody>
      </p:sp>
      <p:sp>
        <p:nvSpPr>
          <p:cNvPr id="43" name="TextBox 42">
            <a:extLst>
              <a:ext uri="{FF2B5EF4-FFF2-40B4-BE49-F238E27FC236}">
                <a16:creationId xmlns:a16="http://schemas.microsoft.com/office/drawing/2014/main" id="{3ABEA13B-818A-47FA-ADCB-397F5E2F40DD}"/>
              </a:ext>
            </a:extLst>
          </p:cNvPr>
          <p:cNvSpPr txBox="1"/>
          <p:nvPr/>
        </p:nvSpPr>
        <p:spPr>
          <a:xfrm>
            <a:off x="2734691" y="6959680"/>
            <a:ext cx="1934633" cy="1785104"/>
          </a:xfrm>
          <a:prstGeom prst="rect">
            <a:avLst/>
          </a:prstGeom>
          <a:noFill/>
        </p:spPr>
        <p:txBody>
          <a:bodyPr wrap="square" rtlCol="0">
            <a:spAutoFit/>
          </a:bodyPr>
          <a:lstStyle/>
          <a:p>
            <a:pPr algn="ctr"/>
            <a:r>
              <a:rPr lang="en-ZA" sz="1400" b="1" dirty="0" err="1"/>
              <a:t>Shivam</a:t>
            </a:r>
            <a:r>
              <a:rPr lang="en-ZA" sz="1400" b="1" dirty="0"/>
              <a:t> JS</a:t>
            </a:r>
          </a:p>
          <a:p>
            <a:pPr algn="ctr"/>
            <a:r>
              <a:rPr lang="en-ZA" sz="1200" b="1" i="1" dirty="0">
                <a:solidFill>
                  <a:srgbClr val="0070C0"/>
                </a:solidFill>
              </a:rPr>
              <a:t>Manager</a:t>
            </a:r>
          </a:p>
          <a:p>
            <a:pPr algn="just"/>
            <a:endParaRPr lang="en-ZA" sz="1200" i="1" dirty="0">
              <a:solidFill>
                <a:srgbClr val="BC0000"/>
              </a:solidFill>
            </a:endParaRPr>
          </a:p>
          <a:p>
            <a:pPr algn="just"/>
            <a:r>
              <a:rPr lang="fr-FR" sz="1200" dirty="0"/>
              <a:t>La douleur elle-même est l'amour de la douleur, les principaux problèmes écologiques, mais je donne ce genre de temps pour retomber</a:t>
            </a:r>
          </a:p>
        </p:txBody>
      </p:sp>
      <p:sp>
        <p:nvSpPr>
          <p:cNvPr id="44" name="TextBox 43">
            <a:extLst>
              <a:ext uri="{FF2B5EF4-FFF2-40B4-BE49-F238E27FC236}">
                <a16:creationId xmlns:a16="http://schemas.microsoft.com/office/drawing/2014/main" id="{6F2934CA-CE2F-46BA-ACE7-9507C65A93B1}"/>
              </a:ext>
            </a:extLst>
          </p:cNvPr>
          <p:cNvSpPr txBox="1"/>
          <p:nvPr/>
        </p:nvSpPr>
        <p:spPr>
          <a:xfrm>
            <a:off x="4935347" y="6959680"/>
            <a:ext cx="1934633" cy="1785104"/>
          </a:xfrm>
          <a:prstGeom prst="rect">
            <a:avLst/>
          </a:prstGeom>
          <a:noFill/>
        </p:spPr>
        <p:txBody>
          <a:bodyPr wrap="square" rtlCol="0">
            <a:spAutoFit/>
          </a:bodyPr>
          <a:lstStyle/>
          <a:p>
            <a:pPr algn="ctr"/>
            <a:r>
              <a:rPr lang="en-ZA" sz="1400" b="1" dirty="0"/>
              <a:t>Kaushal Kishor</a:t>
            </a:r>
          </a:p>
          <a:p>
            <a:pPr algn="ctr"/>
            <a:r>
              <a:rPr lang="en-ZA" sz="1200" b="1" i="1" dirty="0">
                <a:solidFill>
                  <a:srgbClr val="0070C0"/>
                </a:solidFill>
              </a:rPr>
              <a:t>Admin</a:t>
            </a:r>
          </a:p>
          <a:p>
            <a:pPr algn="just"/>
            <a:endParaRPr lang="en-ZA" sz="1200" i="1" dirty="0">
              <a:solidFill>
                <a:srgbClr val="BC0000"/>
              </a:solidFill>
            </a:endParaRPr>
          </a:p>
          <a:p>
            <a:pPr algn="just"/>
            <a:r>
              <a:rPr lang="fr-FR" sz="1200" dirty="0"/>
              <a:t>La douleur elle-même est l'amour de la douleur, les principaux problèmes écologiques, mais je donne ce genre de temps pour retomber</a:t>
            </a:r>
          </a:p>
        </p:txBody>
      </p:sp>
      <p:sp>
        <p:nvSpPr>
          <p:cNvPr id="48" name="TextBox 47">
            <a:extLst>
              <a:ext uri="{FF2B5EF4-FFF2-40B4-BE49-F238E27FC236}">
                <a16:creationId xmlns:a16="http://schemas.microsoft.com/office/drawing/2014/main" id="{2FE608B8-E3E8-498D-83A9-F039DE947241}"/>
              </a:ext>
            </a:extLst>
          </p:cNvPr>
          <p:cNvSpPr txBox="1"/>
          <p:nvPr/>
        </p:nvSpPr>
        <p:spPr>
          <a:xfrm>
            <a:off x="596900" y="203200"/>
            <a:ext cx="6400800" cy="307777"/>
          </a:xfrm>
          <a:prstGeom prst="rect">
            <a:avLst/>
          </a:prstGeom>
          <a:noFill/>
        </p:spPr>
        <p:txBody>
          <a:bodyPr wrap="square" rtlCol="0">
            <a:spAutoFit/>
          </a:bodyPr>
          <a:lstStyle/>
          <a:p>
            <a:r>
              <a:rPr lang="en-ZA" sz="1400" dirty="0">
                <a:solidFill>
                  <a:srgbClr val="FF0000"/>
                </a:solidFill>
                <a:latin typeface="Abadi" panose="020B0604020104020204" pitchFamily="34" charset="0"/>
              </a:rPr>
              <a:t>SRIRAM</a:t>
            </a:r>
            <a:r>
              <a:rPr lang="en-ZA" sz="1400" dirty="0">
                <a:solidFill>
                  <a:srgbClr val="262626"/>
                </a:solidFill>
                <a:latin typeface="Abadi" panose="020B0604020104020204" pitchFamily="34" charset="0"/>
              </a:rPr>
              <a:t> </a:t>
            </a:r>
            <a:r>
              <a:rPr lang="en-ZA" sz="1400" dirty="0">
                <a:solidFill>
                  <a:schemeClr val="accent1"/>
                </a:solidFill>
                <a:latin typeface="Abadi" panose="020B0604020104020204" pitchFamily="34" charset="0"/>
              </a:rPr>
              <a:t>Personnel Services Pvt Ltd </a:t>
            </a:r>
            <a:r>
              <a:rPr lang="en-ZA" sz="1400" dirty="0">
                <a:solidFill>
                  <a:srgbClr val="262626"/>
                </a:solidFill>
                <a:latin typeface="Abadi" panose="020B0604020104020204" pitchFamily="34" charset="0"/>
              </a:rPr>
              <a:t>– Be Safe With Us </a:t>
            </a:r>
            <a:endParaRPr lang="en-ZA" sz="1400" dirty="0">
              <a:solidFill>
                <a:srgbClr val="BC0000"/>
              </a:solidFill>
              <a:latin typeface="Abadi" panose="020B0604020104020204" pitchFamily="34" charset="0"/>
            </a:endParaRPr>
          </a:p>
        </p:txBody>
      </p:sp>
      <p:pic>
        <p:nvPicPr>
          <p:cNvPr id="50" name="Graphic 49" descr="Lightbulb">
            <a:extLst>
              <a:ext uri="{FF2B5EF4-FFF2-40B4-BE49-F238E27FC236}">
                <a16:creationId xmlns:a16="http://schemas.microsoft.com/office/drawing/2014/main" id="{B36357ED-875E-4A70-B68F-A5365243601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4700" y="9172025"/>
            <a:ext cx="914400" cy="914400"/>
          </a:xfrm>
          <a:prstGeom prst="rect">
            <a:avLst/>
          </a:prstGeom>
        </p:spPr>
      </p:pic>
      <p:sp>
        <p:nvSpPr>
          <p:cNvPr id="30" name="Flowchart: Connector 29">
            <a:extLst>
              <a:ext uri="{FF2B5EF4-FFF2-40B4-BE49-F238E27FC236}">
                <a16:creationId xmlns:a16="http://schemas.microsoft.com/office/drawing/2014/main" id="{7940E27A-290E-7E8E-A14F-6F654EFF4668}"/>
              </a:ext>
            </a:extLst>
          </p:cNvPr>
          <p:cNvSpPr/>
          <p:nvPr/>
        </p:nvSpPr>
        <p:spPr>
          <a:xfrm>
            <a:off x="5164663" y="5418179"/>
            <a:ext cx="1476000" cy="1476000"/>
          </a:xfrm>
          <a:prstGeom prst="flowChartConnector">
            <a:avLst/>
          </a:prstGeom>
          <a:blipFill dpi="0" rotWithShape="1">
            <a:blip r:embed="rId4">
              <a:extLst>
                <a:ext uri="{28A0092B-C50C-407E-A947-70E740481C1C}">
                  <a14:useLocalDpi xmlns:a14="http://schemas.microsoft.com/office/drawing/2010/main" val="0"/>
                </a:ext>
              </a:extLst>
            </a:blip>
            <a:srcRect/>
            <a:stretch>
              <a:fillRect/>
            </a:stretch>
          </a:blipFill>
          <a:ln w="38100">
            <a:solidFill>
              <a:schemeClr val="accent1"/>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2" name="Flowchart: Connector 31">
            <a:extLst>
              <a:ext uri="{FF2B5EF4-FFF2-40B4-BE49-F238E27FC236}">
                <a16:creationId xmlns:a16="http://schemas.microsoft.com/office/drawing/2014/main" id="{EFE8A16D-C236-C215-8D3C-951C06C8F52A}"/>
              </a:ext>
            </a:extLst>
          </p:cNvPr>
          <p:cNvSpPr/>
          <p:nvPr/>
        </p:nvSpPr>
        <p:spPr>
          <a:xfrm>
            <a:off x="789492" y="5418179"/>
            <a:ext cx="1476000" cy="1476000"/>
          </a:xfrm>
          <a:prstGeom prst="flowChartConnector">
            <a:avLst/>
          </a:prstGeom>
          <a:blipFill>
            <a:blip r:embed="rId5">
              <a:extLst>
                <a:ext uri="{28A0092B-C50C-407E-A947-70E740481C1C}">
                  <a14:useLocalDpi xmlns:a14="http://schemas.microsoft.com/office/drawing/2010/main" val="0"/>
                </a:ext>
              </a:extLst>
            </a:blip>
            <a:stretch>
              <a:fillRect/>
            </a:stretch>
          </a:blipFill>
          <a:ln w="38100">
            <a:solidFill>
              <a:schemeClr val="accent1"/>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0" name="Flowchart: Connector 39">
            <a:extLst>
              <a:ext uri="{FF2B5EF4-FFF2-40B4-BE49-F238E27FC236}">
                <a16:creationId xmlns:a16="http://schemas.microsoft.com/office/drawing/2014/main" id="{5204F58D-326D-9FC2-4565-80DB37B803F3}"/>
              </a:ext>
            </a:extLst>
          </p:cNvPr>
          <p:cNvSpPr/>
          <p:nvPr/>
        </p:nvSpPr>
        <p:spPr>
          <a:xfrm>
            <a:off x="2958652" y="5418179"/>
            <a:ext cx="1476000" cy="1476000"/>
          </a:xfrm>
          <a:prstGeom prst="flowChartConnector">
            <a:avLst/>
          </a:prstGeom>
          <a:blipFill>
            <a:blip r:embed="rId6">
              <a:extLst>
                <a:ext uri="{28A0092B-C50C-407E-A947-70E740481C1C}">
                  <a14:useLocalDpi xmlns:a14="http://schemas.microsoft.com/office/drawing/2010/main" val="0"/>
                </a:ext>
              </a:extLst>
            </a:blip>
            <a:stretch>
              <a:fillRect/>
            </a:stretch>
          </a:blipFill>
          <a:ln w="38100">
            <a:solidFill>
              <a:schemeClr val="accent1"/>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28884560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Isosceles Triangle 9">
            <a:extLst>
              <a:ext uri="{FF2B5EF4-FFF2-40B4-BE49-F238E27FC236}">
                <a16:creationId xmlns:a16="http://schemas.microsoft.com/office/drawing/2014/main" id="{06F12AB9-6296-4162-BA3A-6BB135C6E2A7}"/>
              </a:ext>
            </a:extLst>
          </p:cNvPr>
          <p:cNvSpPr/>
          <p:nvPr/>
        </p:nvSpPr>
        <p:spPr>
          <a:xfrm rot="5400000">
            <a:off x="2119" y="1431509"/>
            <a:ext cx="1440000" cy="1439694"/>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Isosceles Triangle 13">
            <a:extLst>
              <a:ext uri="{FF2B5EF4-FFF2-40B4-BE49-F238E27FC236}">
                <a16:creationId xmlns:a16="http://schemas.microsoft.com/office/drawing/2014/main" id="{C4D0F46B-C36B-45FF-A96D-DEED07442E0B}"/>
              </a:ext>
            </a:extLst>
          </p:cNvPr>
          <p:cNvSpPr/>
          <p:nvPr/>
        </p:nvSpPr>
        <p:spPr>
          <a:xfrm rot="16200000" flipH="1">
            <a:off x="-153" y="2151509"/>
            <a:ext cx="1440000" cy="1439694"/>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Isosceles Triangle 14">
            <a:extLst>
              <a:ext uri="{FF2B5EF4-FFF2-40B4-BE49-F238E27FC236}">
                <a16:creationId xmlns:a16="http://schemas.microsoft.com/office/drawing/2014/main" id="{37CA496E-5154-49A2-ACFF-0E2E4D1BDA72}"/>
              </a:ext>
            </a:extLst>
          </p:cNvPr>
          <p:cNvSpPr/>
          <p:nvPr/>
        </p:nvSpPr>
        <p:spPr>
          <a:xfrm rot="5400000" flipH="1">
            <a:off x="1439541" y="2151509"/>
            <a:ext cx="1440000" cy="1439694"/>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6" name="Isosceles Triangle 15">
            <a:extLst>
              <a:ext uri="{FF2B5EF4-FFF2-40B4-BE49-F238E27FC236}">
                <a16:creationId xmlns:a16="http://schemas.microsoft.com/office/drawing/2014/main" id="{C0EB721D-BC84-4D4B-A7FF-C950F0647C29}"/>
              </a:ext>
            </a:extLst>
          </p:cNvPr>
          <p:cNvSpPr/>
          <p:nvPr/>
        </p:nvSpPr>
        <p:spPr>
          <a:xfrm rot="16200000" flipH="1">
            <a:off x="1439541" y="2871509"/>
            <a:ext cx="1440000" cy="1439694"/>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Isosceles Triangle 16">
            <a:extLst>
              <a:ext uri="{FF2B5EF4-FFF2-40B4-BE49-F238E27FC236}">
                <a16:creationId xmlns:a16="http://schemas.microsoft.com/office/drawing/2014/main" id="{4125025F-F0CF-4965-96A1-B0ECE3344E58}"/>
              </a:ext>
            </a:extLst>
          </p:cNvPr>
          <p:cNvSpPr/>
          <p:nvPr/>
        </p:nvSpPr>
        <p:spPr>
          <a:xfrm rot="5400000" flipH="1">
            <a:off x="2879453" y="2870094"/>
            <a:ext cx="1440000" cy="1439694"/>
          </a:xfrm>
          <a:prstGeom prst="triangle">
            <a:avLst/>
          </a:prstGeom>
          <a:solidFill>
            <a:srgbClr val="F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4" name="Group 3">
            <a:extLst>
              <a:ext uri="{FF2B5EF4-FFF2-40B4-BE49-F238E27FC236}">
                <a16:creationId xmlns:a16="http://schemas.microsoft.com/office/drawing/2014/main" id="{BDA79D6B-DB7B-464E-8A5D-DC0F1F4DF0BE}"/>
              </a:ext>
            </a:extLst>
          </p:cNvPr>
          <p:cNvGrpSpPr/>
          <p:nvPr/>
        </p:nvGrpSpPr>
        <p:grpSpPr>
          <a:xfrm>
            <a:off x="292100" y="266700"/>
            <a:ext cx="7267575" cy="540000"/>
            <a:chOff x="292100" y="266700"/>
            <a:chExt cx="7267575" cy="540000"/>
          </a:xfrm>
        </p:grpSpPr>
        <p:sp>
          <p:nvSpPr>
            <p:cNvPr id="5" name="Oval 4">
              <a:extLst>
                <a:ext uri="{FF2B5EF4-FFF2-40B4-BE49-F238E27FC236}">
                  <a16:creationId xmlns:a16="http://schemas.microsoft.com/office/drawing/2014/main" id="{5615DC19-59D2-40A1-BC3C-7CBEA5D6BD0B}"/>
                </a:ext>
              </a:extLst>
            </p:cNvPr>
            <p:cNvSpPr/>
            <p:nvPr/>
          </p:nvSpPr>
          <p:spPr>
            <a:xfrm>
              <a:off x="292100" y="266700"/>
              <a:ext cx="540000" cy="5400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dirty="0"/>
                <a:t>03</a:t>
              </a:r>
            </a:p>
          </p:txBody>
        </p:sp>
        <p:sp>
          <p:nvSpPr>
            <p:cNvPr id="6" name="Rectangle 5">
              <a:extLst>
                <a:ext uri="{FF2B5EF4-FFF2-40B4-BE49-F238E27FC236}">
                  <a16:creationId xmlns:a16="http://schemas.microsoft.com/office/drawing/2014/main" id="{87666768-ACCC-4337-8F50-DAE2D54DD684}"/>
                </a:ext>
              </a:extLst>
            </p:cNvPr>
            <p:cNvSpPr/>
            <p:nvPr/>
          </p:nvSpPr>
          <p:spPr>
            <a:xfrm>
              <a:off x="832100" y="513840"/>
              <a:ext cx="6727575" cy="45719"/>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11" name="Hexagon 10">
            <a:extLst>
              <a:ext uri="{FF2B5EF4-FFF2-40B4-BE49-F238E27FC236}">
                <a16:creationId xmlns:a16="http://schemas.microsoft.com/office/drawing/2014/main" id="{D5DFCFAA-6B77-455A-9551-4AFFFE13EF40}"/>
              </a:ext>
            </a:extLst>
          </p:cNvPr>
          <p:cNvSpPr/>
          <p:nvPr/>
        </p:nvSpPr>
        <p:spPr>
          <a:xfrm>
            <a:off x="2225496" y="1789941"/>
            <a:ext cx="2520000" cy="2520000"/>
          </a:xfrm>
          <a:prstGeom prst="hexagon">
            <a:avLst/>
          </a:prstGeom>
          <a:blipFill>
            <a:blip r:embed="rId2"/>
            <a:stretch>
              <a:fillRect l="-20000"/>
            </a:stretch>
          </a:bli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TextBox 11">
            <a:extLst>
              <a:ext uri="{FF2B5EF4-FFF2-40B4-BE49-F238E27FC236}">
                <a16:creationId xmlns:a16="http://schemas.microsoft.com/office/drawing/2014/main" id="{FF6A459C-B5EA-48B4-B51A-20FBE159916F}"/>
              </a:ext>
            </a:extLst>
          </p:cNvPr>
          <p:cNvSpPr txBox="1"/>
          <p:nvPr/>
        </p:nvSpPr>
        <p:spPr>
          <a:xfrm>
            <a:off x="478727" y="4339255"/>
            <a:ext cx="6518973" cy="584775"/>
          </a:xfrm>
          <a:prstGeom prst="rect">
            <a:avLst/>
          </a:prstGeom>
          <a:noFill/>
        </p:spPr>
        <p:txBody>
          <a:bodyPr wrap="square" rtlCol="0">
            <a:spAutoFit/>
          </a:bodyPr>
          <a:lstStyle/>
          <a:p>
            <a:r>
              <a:rPr lang="en-ZA" sz="3200" dirty="0">
                <a:solidFill>
                  <a:srgbClr val="FF0000"/>
                </a:solidFill>
              </a:rPr>
              <a:t>Gallery</a:t>
            </a:r>
          </a:p>
        </p:txBody>
      </p:sp>
      <p:sp>
        <p:nvSpPr>
          <p:cNvPr id="18" name="TextBox 17">
            <a:extLst>
              <a:ext uri="{FF2B5EF4-FFF2-40B4-BE49-F238E27FC236}">
                <a16:creationId xmlns:a16="http://schemas.microsoft.com/office/drawing/2014/main" id="{8EDAC3A1-CBD9-47CA-8295-0CB17A1D6033}"/>
              </a:ext>
            </a:extLst>
          </p:cNvPr>
          <p:cNvSpPr txBox="1"/>
          <p:nvPr/>
        </p:nvSpPr>
        <p:spPr>
          <a:xfrm>
            <a:off x="832100" y="203200"/>
            <a:ext cx="6165600" cy="307777"/>
          </a:xfrm>
          <a:prstGeom prst="rect">
            <a:avLst/>
          </a:prstGeom>
          <a:noFill/>
        </p:spPr>
        <p:txBody>
          <a:bodyPr wrap="square" rtlCol="0">
            <a:spAutoFit/>
          </a:bodyPr>
          <a:lstStyle/>
          <a:p>
            <a:r>
              <a:rPr lang="en-ZA" sz="1400" dirty="0">
                <a:solidFill>
                  <a:srgbClr val="FF0000"/>
                </a:solidFill>
                <a:latin typeface="Abadi" panose="020B0604020104020204" pitchFamily="34" charset="0"/>
              </a:rPr>
              <a:t>SRIRAM</a:t>
            </a:r>
            <a:r>
              <a:rPr lang="en-ZA" sz="1400" dirty="0">
                <a:solidFill>
                  <a:srgbClr val="262626"/>
                </a:solidFill>
                <a:latin typeface="Abadi" panose="020B0604020104020204" pitchFamily="34" charset="0"/>
              </a:rPr>
              <a:t> </a:t>
            </a:r>
            <a:r>
              <a:rPr lang="en-ZA" sz="1400" dirty="0">
                <a:solidFill>
                  <a:schemeClr val="accent1"/>
                </a:solidFill>
                <a:latin typeface="Abadi" panose="020B0604020104020204" pitchFamily="34" charset="0"/>
              </a:rPr>
              <a:t>Personnel Services Pvt Ltd </a:t>
            </a:r>
            <a:r>
              <a:rPr lang="en-ZA" sz="1400" dirty="0">
                <a:solidFill>
                  <a:srgbClr val="262626"/>
                </a:solidFill>
                <a:latin typeface="Abadi" panose="020B0604020104020204" pitchFamily="34" charset="0"/>
              </a:rPr>
              <a:t>– Be Safe With Us </a:t>
            </a:r>
            <a:endParaRPr lang="en-ZA" sz="1400" dirty="0">
              <a:solidFill>
                <a:srgbClr val="BC0000"/>
              </a:solidFill>
              <a:latin typeface="Abadi" panose="020B0604020104020204" pitchFamily="34" charset="0"/>
            </a:endParaRPr>
          </a:p>
        </p:txBody>
      </p:sp>
      <p:pic>
        <p:nvPicPr>
          <p:cNvPr id="3" name="Picture 2">
            <a:extLst>
              <a:ext uri="{FF2B5EF4-FFF2-40B4-BE49-F238E27FC236}">
                <a16:creationId xmlns:a16="http://schemas.microsoft.com/office/drawing/2014/main" id="{4DC83943-1916-FB81-C9B5-B851C7EBBE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727" y="5298099"/>
            <a:ext cx="3188214" cy="1793370"/>
          </a:xfrm>
          <a:prstGeom prst="rect">
            <a:avLst/>
          </a:prstGeom>
          <a:ln>
            <a:solidFill>
              <a:schemeClr val="tx1"/>
            </a:solidFill>
          </a:ln>
        </p:spPr>
      </p:pic>
      <p:pic>
        <p:nvPicPr>
          <p:cNvPr id="8" name="Picture 7">
            <a:extLst>
              <a:ext uri="{FF2B5EF4-FFF2-40B4-BE49-F238E27FC236}">
                <a16:creationId xmlns:a16="http://schemas.microsoft.com/office/drawing/2014/main" id="{78BBFB83-0119-F019-BD21-54C8F8A669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79837" y="7194483"/>
            <a:ext cx="3340410" cy="1488570"/>
          </a:xfrm>
          <a:prstGeom prst="rect">
            <a:avLst/>
          </a:prstGeom>
          <a:ln>
            <a:solidFill>
              <a:schemeClr val="tx1"/>
            </a:solidFill>
          </a:ln>
        </p:spPr>
      </p:pic>
      <p:pic>
        <p:nvPicPr>
          <p:cNvPr id="19" name="Picture 18">
            <a:extLst>
              <a:ext uri="{FF2B5EF4-FFF2-40B4-BE49-F238E27FC236}">
                <a16:creationId xmlns:a16="http://schemas.microsoft.com/office/drawing/2014/main" id="{FDCFDCA3-C72D-A763-D828-3EF56C8ABB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79837" y="5298098"/>
            <a:ext cx="3340410" cy="1793371"/>
          </a:xfrm>
          <a:prstGeom prst="rect">
            <a:avLst/>
          </a:prstGeom>
          <a:ln>
            <a:solidFill>
              <a:schemeClr val="tx1"/>
            </a:solidFill>
          </a:ln>
        </p:spPr>
      </p:pic>
      <p:pic>
        <p:nvPicPr>
          <p:cNvPr id="21" name="Picture 20">
            <a:extLst>
              <a:ext uri="{FF2B5EF4-FFF2-40B4-BE49-F238E27FC236}">
                <a16:creationId xmlns:a16="http://schemas.microsoft.com/office/drawing/2014/main" id="{9306FD3A-F1B0-8EB8-D28C-DD2C1C7CEEC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8727" y="7194483"/>
            <a:ext cx="3188214" cy="1488570"/>
          </a:xfrm>
          <a:prstGeom prst="rect">
            <a:avLst/>
          </a:prstGeom>
          <a:ln>
            <a:solidFill>
              <a:schemeClr val="tx1"/>
            </a:solidFill>
          </a:ln>
        </p:spPr>
      </p:pic>
      <p:sp>
        <p:nvSpPr>
          <p:cNvPr id="22" name="TextBox 21">
            <a:extLst>
              <a:ext uri="{FF2B5EF4-FFF2-40B4-BE49-F238E27FC236}">
                <a16:creationId xmlns:a16="http://schemas.microsoft.com/office/drawing/2014/main" id="{AFC128A0-4FEB-FE98-FBAD-4CF0609E2678}"/>
              </a:ext>
            </a:extLst>
          </p:cNvPr>
          <p:cNvSpPr txBox="1"/>
          <p:nvPr/>
        </p:nvSpPr>
        <p:spPr>
          <a:xfrm>
            <a:off x="478727" y="8901872"/>
            <a:ext cx="6732563" cy="1477328"/>
          </a:xfrm>
          <a:prstGeom prst="rect">
            <a:avLst/>
          </a:prstGeom>
          <a:noFill/>
        </p:spPr>
        <p:txBody>
          <a:bodyPr wrap="square" rtlCol="0">
            <a:spAutoFit/>
          </a:bodyPr>
          <a:lstStyle/>
          <a:p>
            <a:pPr algn="just"/>
            <a:r>
              <a:rPr lang="en-GB" b="0" i="0" dirty="0">
                <a:solidFill>
                  <a:srgbClr val="002060"/>
                </a:solidFill>
                <a:effectLst/>
                <a:latin typeface="Abadi" panose="020B0604020104020204" pitchFamily="34" charset="0"/>
              </a:rPr>
              <a:t>At our company, we are committed to providing top-quality security services to ensure your safety and peace of mind. Our team of experts utilizes advanced technology and expert monitoring to offer customized solutions that meet your unique needs. Trust us to keep you secure.</a:t>
            </a:r>
            <a:endParaRPr lang="en-IN" dirty="0">
              <a:solidFill>
                <a:srgbClr val="002060"/>
              </a:solidFill>
              <a:latin typeface="Abadi" panose="020B0604020104020204" pitchFamily="34" charset="0"/>
            </a:endParaRPr>
          </a:p>
        </p:txBody>
      </p:sp>
    </p:spTree>
    <p:extLst>
      <p:ext uri="{BB962C8B-B14F-4D97-AF65-F5344CB8AC3E}">
        <p14:creationId xmlns:p14="http://schemas.microsoft.com/office/powerpoint/2010/main" val="41351311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FD135DC-AFEE-4CB1-AB6C-2D1697371F84}"/>
              </a:ext>
            </a:extLst>
          </p:cNvPr>
          <p:cNvSpPr/>
          <p:nvPr/>
        </p:nvSpPr>
        <p:spPr>
          <a:xfrm>
            <a:off x="0" y="6066972"/>
            <a:ext cx="7559675" cy="160629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0" name="Isosceles Triangle 9">
            <a:extLst>
              <a:ext uri="{FF2B5EF4-FFF2-40B4-BE49-F238E27FC236}">
                <a16:creationId xmlns:a16="http://schemas.microsoft.com/office/drawing/2014/main" id="{FA930B82-149B-436A-895F-7E9BA315ADE6}"/>
              </a:ext>
            </a:extLst>
          </p:cNvPr>
          <p:cNvSpPr/>
          <p:nvPr/>
        </p:nvSpPr>
        <p:spPr>
          <a:xfrm rot="16200000">
            <a:off x="4935668" y="847063"/>
            <a:ext cx="3140873" cy="2107143"/>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Right Triangle 8">
            <a:extLst>
              <a:ext uri="{FF2B5EF4-FFF2-40B4-BE49-F238E27FC236}">
                <a16:creationId xmlns:a16="http://schemas.microsoft.com/office/drawing/2014/main" id="{DAF366F7-9ECE-4E06-ADA0-5071BA8B2B7E}"/>
              </a:ext>
            </a:extLst>
          </p:cNvPr>
          <p:cNvSpPr/>
          <p:nvPr/>
        </p:nvSpPr>
        <p:spPr>
          <a:xfrm flipH="1">
            <a:off x="6735763" y="3523947"/>
            <a:ext cx="823912" cy="2551415"/>
          </a:xfrm>
          <a:prstGeom prst="r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4" name="Group 3">
            <a:extLst>
              <a:ext uri="{FF2B5EF4-FFF2-40B4-BE49-F238E27FC236}">
                <a16:creationId xmlns:a16="http://schemas.microsoft.com/office/drawing/2014/main" id="{EA78440C-9D1F-4522-A42A-E12030F0218F}"/>
              </a:ext>
            </a:extLst>
          </p:cNvPr>
          <p:cNvGrpSpPr/>
          <p:nvPr/>
        </p:nvGrpSpPr>
        <p:grpSpPr>
          <a:xfrm flipH="1">
            <a:off x="2540" y="266700"/>
            <a:ext cx="7267575" cy="540000"/>
            <a:chOff x="292100" y="266700"/>
            <a:chExt cx="7267575" cy="540000"/>
          </a:xfrm>
        </p:grpSpPr>
        <p:sp>
          <p:nvSpPr>
            <p:cNvPr id="5" name="Oval 4">
              <a:extLst>
                <a:ext uri="{FF2B5EF4-FFF2-40B4-BE49-F238E27FC236}">
                  <a16:creationId xmlns:a16="http://schemas.microsoft.com/office/drawing/2014/main" id="{B9BC6747-834D-4A7A-8E8F-007FD808FB38}"/>
                </a:ext>
              </a:extLst>
            </p:cNvPr>
            <p:cNvSpPr/>
            <p:nvPr/>
          </p:nvSpPr>
          <p:spPr>
            <a:xfrm>
              <a:off x="292100" y="266700"/>
              <a:ext cx="540000" cy="5400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dirty="0"/>
                <a:t>04</a:t>
              </a:r>
            </a:p>
          </p:txBody>
        </p:sp>
        <p:sp>
          <p:nvSpPr>
            <p:cNvPr id="6" name="Rectangle 5">
              <a:extLst>
                <a:ext uri="{FF2B5EF4-FFF2-40B4-BE49-F238E27FC236}">
                  <a16:creationId xmlns:a16="http://schemas.microsoft.com/office/drawing/2014/main" id="{E13519EB-E959-4F6F-B387-5A872E65A944}"/>
                </a:ext>
              </a:extLst>
            </p:cNvPr>
            <p:cNvSpPr/>
            <p:nvPr/>
          </p:nvSpPr>
          <p:spPr>
            <a:xfrm>
              <a:off x="832100" y="513840"/>
              <a:ext cx="6727575" cy="45719"/>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8" name="Pentagon 7">
            <a:extLst>
              <a:ext uri="{FF2B5EF4-FFF2-40B4-BE49-F238E27FC236}">
                <a16:creationId xmlns:a16="http://schemas.microsoft.com/office/drawing/2014/main" id="{987F1D83-74BF-4574-9529-0B78943252CE}"/>
              </a:ext>
            </a:extLst>
          </p:cNvPr>
          <p:cNvSpPr/>
          <p:nvPr/>
        </p:nvSpPr>
        <p:spPr>
          <a:xfrm>
            <a:off x="3381830" y="1901371"/>
            <a:ext cx="4177846" cy="4165601"/>
          </a:xfrm>
          <a:prstGeom prst="pentagon">
            <a:avLst/>
          </a:prstGeom>
          <a:blipFill>
            <a:blip r:embed="rId2">
              <a:extLst>
                <a:ext uri="{28A0092B-C50C-407E-A947-70E740481C1C}">
                  <a14:useLocalDpi xmlns:a14="http://schemas.microsoft.com/office/drawing/2010/main" val="0"/>
                </a:ext>
              </a:extLst>
            </a:blip>
            <a:stretch>
              <a:fillRect/>
            </a:stretch>
          </a:bli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1" name="TextBox 10">
            <a:extLst>
              <a:ext uri="{FF2B5EF4-FFF2-40B4-BE49-F238E27FC236}">
                <a16:creationId xmlns:a16="http://schemas.microsoft.com/office/drawing/2014/main" id="{2C58487C-7C15-4CB4-8001-390355429972}"/>
              </a:ext>
            </a:extLst>
          </p:cNvPr>
          <p:cNvSpPr txBox="1"/>
          <p:nvPr/>
        </p:nvSpPr>
        <p:spPr>
          <a:xfrm>
            <a:off x="251124" y="1032291"/>
            <a:ext cx="4435813" cy="584775"/>
          </a:xfrm>
          <a:prstGeom prst="rect">
            <a:avLst/>
          </a:prstGeom>
          <a:noFill/>
        </p:spPr>
        <p:txBody>
          <a:bodyPr wrap="square" rtlCol="0">
            <a:spAutoFit/>
          </a:bodyPr>
          <a:lstStyle/>
          <a:p>
            <a:r>
              <a:rPr lang="en-ZA" sz="3200" dirty="0">
                <a:solidFill>
                  <a:srgbClr val="FF0000"/>
                </a:solidFill>
                <a:latin typeface="Abadi" panose="020B0604020104020204" pitchFamily="34" charset="0"/>
              </a:rPr>
              <a:t>ACHIEVEMENTS</a:t>
            </a:r>
          </a:p>
        </p:txBody>
      </p:sp>
      <p:sp>
        <p:nvSpPr>
          <p:cNvPr id="12" name="TextBox 11">
            <a:extLst>
              <a:ext uri="{FF2B5EF4-FFF2-40B4-BE49-F238E27FC236}">
                <a16:creationId xmlns:a16="http://schemas.microsoft.com/office/drawing/2014/main" id="{6E28E34D-488D-4AFD-AE77-B0FFBBD32109}"/>
              </a:ext>
            </a:extLst>
          </p:cNvPr>
          <p:cNvSpPr txBox="1"/>
          <p:nvPr/>
        </p:nvSpPr>
        <p:spPr>
          <a:xfrm>
            <a:off x="309394" y="1660367"/>
            <a:ext cx="3072435" cy="3416320"/>
          </a:xfrm>
          <a:prstGeom prst="rect">
            <a:avLst/>
          </a:prstGeom>
          <a:noFill/>
        </p:spPr>
        <p:txBody>
          <a:bodyPr wrap="square" rtlCol="0">
            <a:spAutoFit/>
          </a:bodyPr>
          <a:lstStyle/>
          <a:p>
            <a:pPr algn="just"/>
            <a:r>
              <a:rPr lang="en-GB" sz="1200" dirty="0">
                <a:latin typeface="Bookman Old Style" panose="02050604050505020204" pitchFamily="18" charset="0"/>
              </a:rPr>
              <a:t>Sriram Personnel Services Pvt Ltd </a:t>
            </a:r>
            <a:r>
              <a:rPr lang="en-GB" sz="1200" b="0" i="0" dirty="0">
                <a:effectLst/>
                <a:latin typeface="Bookman Old Style" panose="02050604050505020204" pitchFamily="18" charset="0"/>
              </a:rPr>
              <a:t> has achieved high-quality security services that meet the unique needs of clients, earning us a loyal base since our inception in 2014. Our highly skilled personnel use advanced technology for comprehensive security solutions, designed to ensure safety and security. We're known for our commitment to excellence, innovation, and customer satisfaction, with a growing business serving a wide range of clients. These achievements are a testament to our dedication to provide the highest level of security services, and we're proud to continue to serve our clients with excellence in the future.</a:t>
            </a:r>
            <a:endParaRPr lang="en-ZA" sz="1200" i="1" dirty="0">
              <a:latin typeface="Bookman Old Style" panose="02050604050505020204" pitchFamily="18" charset="0"/>
            </a:endParaRPr>
          </a:p>
        </p:txBody>
      </p:sp>
      <p:sp>
        <p:nvSpPr>
          <p:cNvPr id="15" name="TextBox 14">
            <a:extLst>
              <a:ext uri="{FF2B5EF4-FFF2-40B4-BE49-F238E27FC236}">
                <a16:creationId xmlns:a16="http://schemas.microsoft.com/office/drawing/2014/main" id="{6DC064C6-EB6A-43F6-A151-F7F36B547EAD}"/>
              </a:ext>
            </a:extLst>
          </p:cNvPr>
          <p:cNvSpPr txBox="1"/>
          <p:nvPr/>
        </p:nvSpPr>
        <p:spPr>
          <a:xfrm>
            <a:off x="2415540" y="6182636"/>
            <a:ext cx="5088089" cy="1323439"/>
          </a:xfrm>
          <a:prstGeom prst="rect">
            <a:avLst/>
          </a:prstGeom>
          <a:noFill/>
        </p:spPr>
        <p:txBody>
          <a:bodyPr wrap="square" rtlCol="0">
            <a:spAutoFit/>
          </a:bodyPr>
          <a:lstStyle/>
          <a:p>
            <a:pPr algn="just"/>
            <a:r>
              <a:rPr lang="en-GB" sz="1600" b="0" i="0" dirty="0">
                <a:effectLst/>
                <a:latin typeface="Abadi" panose="020B0604020104020204" pitchFamily="34" charset="0"/>
              </a:rPr>
              <a:t>Our commitment to excellence, innovation, and customer satisfaction has earned us a loyal client base and steady business growth. We continue to expand our services to meet growing needs and remain dedicated to delivering the highest level of security services. </a:t>
            </a:r>
            <a:endParaRPr lang="en-ZA" sz="1600" i="1" dirty="0">
              <a:latin typeface="Abadi" panose="020B0604020104020204" pitchFamily="34" charset="0"/>
            </a:endParaRPr>
          </a:p>
        </p:txBody>
      </p:sp>
      <p:sp>
        <p:nvSpPr>
          <p:cNvPr id="16" name="TextBox 15">
            <a:extLst>
              <a:ext uri="{FF2B5EF4-FFF2-40B4-BE49-F238E27FC236}">
                <a16:creationId xmlns:a16="http://schemas.microsoft.com/office/drawing/2014/main" id="{9DF62EC9-8EB4-451C-92AA-5EE662C411B8}"/>
              </a:ext>
            </a:extLst>
          </p:cNvPr>
          <p:cNvSpPr txBox="1"/>
          <p:nvPr/>
        </p:nvSpPr>
        <p:spPr>
          <a:xfrm>
            <a:off x="1308288" y="8108429"/>
            <a:ext cx="4949908" cy="1754326"/>
          </a:xfrm>
          <a:prstGeom prst="rect">
            <a:avLst/>
          </a:prstGeom>
          <a:noFill/>
        </p:spPr>
        <p:txBody>
          <a:bodyPr wrap="square" rtlCol="0">
            <a:spAutoFit/>
          </a:bodyPr>
          <a:lstStyle/>
          <a:p>
            <a:pPr algn="just"/>
            <a:r>
              <a:rPr lang="en-GB" b="0" i="0" dirty="0">
                <a:solidFill>
                  <a:srgbClr val="0070C0"/>
                </a:solidFill>
                <a:effectLst/>
                <a:latin typeface="Abadi" panose="020B0604020104020204" pitchFamily="34" charset="0"/>
              </a:rPr>
              <a:t>these achievements are a testament to our commitment to providing our clients with the highest level of security services. We are proud of what we have accomplished so far and look forward to continuing to serve our clients with excellence in the future.</a:t>
            </a:r>
            <a:endParaRPr lang="en-ZA" i="1" dirty="0">
              <a:solidFill>
                <a:srgbClr val="0070C0"/>
              </a:solidFill>
              <a:latin typeface="Abadi" panose="020B0604020104020204" pitchFamily="34" charset="0"/>
            </a:endParaRPr>
          </a:p>
        </p:txBody>
      </p:sp>
      <p:sp>
        <p:nvSpPr>
          <p:cNvPr id="17" name="TextBox 16">
            <a:extLst>
              <a:ext uri="{FF2B5EF4-FFF2-40B4-BE49-F238E27FC236}">
                <a16:creationId xmlns:a16="http://schemas.microsoft.com/office/drawing/2014/main" id="{E1AED2F6-1D9A-4543-92EF-B995301DB57A}"/>
              </a:ext>
            </a:extLst>
          </p:cNvPr>
          <p:cNvSpPr txBox="1"/>
          <p:nvPr/>
        </p:nvSpPr>
        <p:spPr>
          <a:xfrm>
            <a:off x="309394" y="203200"/>
            <a:ext cx="6688306" cy="523220"/>
          </a:xfrm>
          <a:prstGeom prst="rect">
            <a:avLst/>
          </a:prstGeom>
          <a:noFill/>
        </p:spPr>
        <p:txBody>
          <a:bodyPr wrap="square" rtlCol="0">
            <a:spAutoFit/>
          </a:bodyPr>
          <a:lstStyle/>
          <a:p>
            <a:r>
              <a:rPr lang="en-ZA" sz="1400" dirty="0">
                <a:solidFill>
                  <a:srgbClr val="FF0000"/>
                </a:solidFill>
                <a:latin typeface="Abadi" panose="020B0604020104020204" pitchFamily="34" charset="0"/>
              </a:rPr>
              <a:t>SRIRAM</a:t>
            </a:r>
            <a:r>
              <a:rPr lang="en-ZA" sz="1400" dirty="0">
                <a:solidFill>
                  <a:srgbClr val="262626"/>
                </a:solidFill>
                <a:latin typeface="Abadi" panose="020B0604020104020204" pitchFamily="34" charset="0"/>
              </a:rPr>
              <a:t> </a:t>
            </a:r>
            <a:r>
              <a:rPr lang="en-ZA" sz="1400" dirty="0">
                <a:solidFill>
                  <a:schemeClr val="accent1"/>
                </a:solidFill>
                <a:latin typeface="Abadi" panose="020B0604020104020204" pitchFamily="34" charset="0"/>
              </a:rPr>
              <a:t>Personnel Services Pvt Ltd </a:t>
            </a:r>
            <a:r>
              <a:rPr lang="en-ZA" sz="1400" dirty="0">
                <a:solidFill>
                  <a:srgbClr val="262626"/>
                </a:solidFill>
                <a:latin typeface="Abadi" panose="020B0604020104020204" pitchFamily="34" charset="0"/>
              </a:rPr>
              <a:t>– Be Safe With Us </a:t>
            </a:r>
            <a:endParaRPr lang="en-ZA" sz="1400" dirty="0">
              <a:solidFill>
                <a:srgbClr val="BC0000"/>
              </a:solidFill>
              <a:latin typeface="Abadi" panose="020B0604020104020204" pitchFamily="34" charset="0"/>
            </a:endParaRPr>
          </a:p>
          <a:p>
            <a:endParaRPr lang="en-ZA" sz="1400" dirty="0">
              <a:solidFill>
                <a:srgbClr val="BC0000"/>
              </a:solidFill>
            </a:endParaRPr>
          </a:p>
        </p:txBody>
      </p:sp>
    </p:spTree>
    <p:extLst>
      <p:ext uri="{BB962C8B-B14F-4D97-AF65-F5344CB8AC3E}">
        <p14:creationId xmlns:p14="http://schemas.microsoft.com/office/powerpoint/2010/main" val="1098112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71AF1D76-6A7A-4056-8722-8216B9D64803}"/>
              </a:ext>
            </a:extLst>
          </p:cNvPr>
          <p:cNvGrpSpPr/>
          <p:nvPr/>
        </p:nvGrpSpPr>
        <p:grpSpPr>
          <a:xfrm>
            <a:off x="292100" y="266700"/>
            <a:ext cx="7267575" cy="540000"/>
            <a:chOff x="292100" y="266700"/>
            <a:chExt cx="7267575" cy="540000"/>
          </a:xfrm>
        </p:grpSpPr>
        <p:sp>
          <p:nvSpPr>
            <p:cNvPr id="5" name="Oval 4">
              <a:extLst>
                <a:ext uri="{FF2B5EF4-FFF2-40B4-BE49-F238E27FC236}">
                  <a16:creationId xmlns:a16="http://schemas.microsoft.com/office/drawing/2014/main" id="{E4912B01-E392-458A-AC5B-07FCBE3ED6D7}"/>
                </a:ext>
              </a:extLst>
            </p:cNvPr>
            <p:cNvSpPr/>
            <p:nvPr/>
          </p:nvSpPr>
          <p:spPr>
            <a:xfrm>
              <a:off x="292100" y="266700"/>
              <a:ext cx="540000" cy="5400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dirty="0"/>
                <a:t>05</a:t>
              </a:r>
            </a:p>
          </p:txBody>
        </p:sp>
        <p:sp>
          <p:nvSpPr>
            <p:cNvPr id="6" name="Rectangle 5">
              <a:extLst>
                <a:ext uri="{FF2B5EF4-FFF2-40B4-BE49-F238E27FC236}">
                  <a16:creationId xmlns:a16="http://schemas.microsoft.com/office/drawing/2014/main" id="{EB3A21A2-E68F-465A-9110-A2CBBBC26193}"/>
                </a:ext>
              </a:extLst>
            </p:cNvPr>
            <p:cNvSpPr/>
            <p:nvPr/>
          </p:nvSpPr>
          <p:spPr>
            <a:xfrm>
              <a:off x="832100" y="513840"/>
              <a:ext cx="6727575" cy="45719"/>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8" name="TextBox 7">
            <a:extLst>
              <a:ext uri="{FF2B5EF4-FFF2-40B4-BE49-F238E27FC236}">
                <a16:creationId xmlns:a16="http://schemas.microsoft.com/office/drawing/2014/main" id="{B44871B1-2EC9-4352-9CE9-F71050F7A5DB}"/>
              </a:ext>
            </a:extLst>
          </p:cNvPr>
          <p:cNvSpPr txBox="1"/>
          <p:nvPr/>
        </p:nvSpPr>
        <p:spPr>
          <a:xfrm>
            <a:off x="397932" y="903051"/>
            <a:ext cx="5926667" cy="584775"/>
          </a:xfrm>
          <a:prstGeom prst="rect">
            <a:avLst/>
          </a:prstGeom>
          <a:noFill/>
        </p:spPr>
        <p:txBody>
          <a:bodyPr wrap="square" rtlCol="0">
            <a:spAutoFit/>
          </a:bodyPr>
          <a:lstStyle/>
          <a:p>
            <a:r>
              <a:rPr lang="en-ZA" sz="3200" dirty="0">
                <a:solidFill>
                  <a:srgbClr val="FF0000"/>
                </a:solidFill>
                <a:latin typeface="Abadi" panose="020B0604020104020204" pitchFamily="34" charset="0"/>
              </a:rPr>
              <a:t>OUR SERVICES</a:t>
            </a:r>
          </a:p>
        </p:txBody>
      </p:sp>
      <p:sp>
        <p:nvSpPr>
          <p:cNvPr id="9" name="Rectangle 8">
            <a:extLst>
              <a:ext uri="{FF2B5EF4-FFF2-40B4-BE49-F238E27FC236}">
                <a16:creationId xmlns:a16="http://schemas.microsoft.com/office/drawing/2014/main" id="{D250B9AA-4970-48CE-9DFB-E12E661EBEFB}"/>
              </a:ext>
            </a:extLst>
          </p:cNvPr>
          <p:cNvSpPr/>
          <p:nvPr/>
        </p:nvSpPr>
        <p:spPr>
          <a:xfrm>
            <a:off x="457198" y="2998291"/>
            <a:ext cx="6587067" cy="2302289"/>
          </a:xfrm>
          <a:prstGeom prst="rect">
            <a:avLst/>
          </a:prstGeom>
          <a:blipFill dpi="0" rotWithShape="1">
            <a:blip r:embed="rId2"/>
            <a:srcRect/>
            <a:stretch>
              <a:fillRect r="-15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TextBox 10">
            <a:extLst>
              <a:ext uri="{FF2B5EF4-FFF2-40B4-BE49-F238E27FC236}">
                <a16:creationId xmlns:a16="http://schemas.microsoft.com/office/drawing/2014/main" id="{CA5E6B13-0427-4B36-8E75-3152A2B4B6C8}"/>
              </a:ext>
            </a:extLst>
          </p:cNvPr>
          <p:cNvSpPr txBox="1"/>
          <p:nvPr/>
        </p:nvSpPr>
        <p:spPr>
          <a:xfrm>
            <a:off x="397933" y="1528785"/>
            <a:ext cx="6646333" cy="1384995"/>
          </a:xfrm>
          <a:prstGeom prst="rect">
            <a:avLst/>
          </a:prstGeom>
          <a:noFill/>
        </p:spPr>
        <p:txBody>
          <a:bodyPr wrap="square" rtlCol="0">
            <a:spAutoFit/>
          </a:bodyPr>
          <a:lstStyle/>
          <a:p>
            <a:pPr algn="just"/>
            <a:r>
              <a:rPr lang="en-GB" sz="1200" dirty="0">
                <a:latin typeface="Bookman Old Style" panose="02050604050505020204" pitchFamily="18" charset="0"/>
              </a:rPr>
              <a:t>We are </a:t>
            </a:r>
            <a:r>
              <a:rPr lang="en-GB" sz="1200" b="0" i="0" dirty="0">
                <a:effectLst/>
                <a:latin typeface="Bookman Old Style" panose="02050604050505020204" pitchFamily="18" charset="0"/>
              </a:rPr>
              <a:t>offers customized security services for events, construction sites, offices, and homes. Our skilled and trained personnel provide security guards and personal guards, while our event security services provide crowd management and emergency response. We offer construction-specific personnel and advanced technology solutions for office and home security services. Our solutions are tailored to our clients' unique needs to ensure their safety and security. We are committed to delivering high-quality security services and providing our clients with peace of mind.</a:t>
            </a:r>
            <a:endParaRPr lang="en-ZA" sz="1200" dirty="0">
              <a:latin typeface="Bookman Old Style" panose="02050604050505020204" pitchFamily="18" charset="0"/>
            </a:endParaRPr>
          </a:p>
        </p:txBody>
      </p:sp>
      <p:sp>
        <p:nvSpPr>
          <p:cNvPr id="2" name="Rectangle: Rounded Corners 1">
            <a:extLst>
              <a:ext uri="{FF2B5EF4-FFF2-40B4-BE49-F238E27FC236}">
                <a16:creationId xmlns:a16="http://schemas.microsoft.com/office/drawing/2014/main" id="{9827ACE4-FB17-4E31-AE09-E2B449216362}"/>
              </a:ext>
            </a:extLst>
          </p:cNvPr>
          <p:cNvSpPr/>
          <p:nvPr/>
        </p:nvSpPr>
        <p:spPr>
          <a:xfrm>
            <a:off x="495302" y="5450378"/>
            <a:ext cx="2014220" cy="217932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Rectangle: Rounded Corners 16">
            <a:extLst>
              <a:ext uri="{FF2B5EF4-FFF2-40B4-BE49-F238E27FC236}">
                <a16:creationId xmlns:a16="http://schemas.microsoft.com/office/drawing/2014/main" id="{52698A9A-F69A-4EBE-86A0-825B53C912E2}"/>
              </a:ext>
            </a:extLst>
          </p:cNvPr>
          <p:cNvSpPr/>
          <p:nvPr/>
        </p:nvSpPr>
        <p:spPr>
          <a:xfrm>
            <a:off x="2739391" y="5450378"/>
            <a:ext cx="2014220" cy="217932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Rectangle: Rounded Corners 17">
            <a:extLst>
              <a:ext uri="{FF2B5EF4-FFF2-40B4-BE49-F238E27FC236}">
                <a16:creationId xmlns:a16="http://schemas.microsoft.com/office/drawing/2014/main" id="{9664BA3A-EE50-488A-B921-02BDBB369697}"/>
              </a:ext>
            </a:extLst>
          </p:cNvPr>
          <p:cNvSpPr/>
          <p:nvPr/>
        </p:nvSpPr>
        <p:spPr>
          <a:xfrm>
            <a:off x="4983480" y="5450378"/>
            <a:ext cx="2014220" cy="217932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0" name="Rectangle: Rounded Corners 19">
            <a:extLst>
              <a:ext uri="{FF2B5EF4-FFF2-40B4-BE49-F238E27FC236}">
                <a16:creationId xmlns:a16="http://schemas.microsoft.com/office/drawing/2014/main" id="{A64922A1-D6D6-4016-8B1F-69D622B12D7A}"/>
              </a:ext>
            </a:extLst>
          </p:cNvPr>
          <p:cNvSpPr/>
          <p:nvPr/>
        </p:nvSpPr>
        <p:spPr>
          <a:xfrm>
            <a:off x="541868" y="7956233"/>
            <a:ext cx="2014220" cy="217932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1" name="Rectangle: Rounded Corners 20">
            <a:extLst>
              <a:ext uri="{FF2B5EF4-FFF2-40B4-BE49-F238E27FC236}">
                <a16:creationId xmlns:a16="http://schemas.microsoft.com/office/drawing/2014/main" id="{D67128EF-37E3-409A-A0D5-966E64337023}"/>
              </a:ext>
            </a:extLst>
          </p:cNvPr>
          <p:cNvSpPr/>
          <p:nvPr/>
        </p:nvSpPr>
        <p:spPr>
          <a:xfrm>
            <a:off x="2785957" y="7956233"/>
            <a:ext cx="2014220" cy="217932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2" name="Rectangle: Rounded Corners 21">
            <a:extLst>
              <a:ext uri="{FF2B5EF4-FFF2-40B4-BE49-F238E27FC236}">
                <a16:creationId xmlns:a16="http://schemas.microsoft.com/office/drawing/2014/main" id="{925AA1A3-E6A6-42B0-A208-4B766D19D97E}"/>
              </a:ext>
            </a:extLst>
          </p:cNvPr>
          <p:cNvSpPr/>
          <p:nvPr/>
        </p:nvSpPr>
        <p:spPr>
          <a:xfrm>
            <a:off x="5030046" y="7956233"/>
            <a:ext cx="2014220" cy="217932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4" name="TextBox 33">
            <a:extLst>
              <a:ext uri="{FF2B5EF4-FFF2-40B4-BE49-F238E27FC236}">
                <a16:creationId xmlns:a16="http://schemas.microsoft.com/office/drawing/2014/main" id="{48E91779-EFCF-4BA2-AA4C-ACA1AC5F8012}"/>
              </a:ext>
            </a:extLst>
          </p:cNvPr>
          <p:cNvSpPr txBox="1"/>
          <p:nvPr/>
        </p:nvSpPr>
        <p:spPr>
          <a:xfrm>
            <a:off x="541869" y="6319059"/>
            <a:ext cx="1881291" cy="1215717"/>
          </a:xfrm>
          <a:prstGeom prst="rect">
            <a:avLst/>
          </a:prstGeom>
          <a:noFill/>
        </p:spPr>
        <p:txBody>
          <a:bodyPr wrap="square" rtlCol="0">
            <a:spAutoFit/>
          </a:bodyPr>
          <a:lstStyle/>
          <a:p>
            <a:r>
              <a:rPr lang="en-ZA" b="1" dirty="0">
                <a:latin typeface="Abadi" panose="020B0604020104020204" pitchFamily="34" charset="0"/>
              </a:rPr>
              <a:t>Home Security</a:t>
            </a:r>
          </a:p>
          <a:p>
            <a:endParaRPr lang="en-ZA" sz="1100" dirty="0">
              <a:latin typeface="Abadi" panose="020B0604020104020204" pitchFamily="34" charset="0"/>
            </a:endParaRPr>
          </a:p>
          <a:p>
            <a:r>
              <a:rPr lang="en-GB" sz="1100" b="0" i="0" dirty="0">
                <a:effectLst/>
                <a:latin typeface="Abadi" panose="020B0604020104020204" pitchFamily="34" charset="0"/>
              </a:rPr>
              <a:t>Protect your home with our expert security services.</a:t>
            </a:r>
            <a:r>
              <a:rPr lang="en-GB" sz="1100" dirty="0">
                <a:solidFill>
                  <a:srgbClr val="696E77"/>
                </a:solidFill>
                <a:latin typeface="Roboto" panose="02000000000000000000" pitchFamily="2" charset="0"/>
              </a:rPr>
              <a:t> </a:t>
            </a:r>
            <a:r>
              <a:rPr lang="en-GB" sz="1100" b="0" i="0" dirty="0">
                <a:effectLst/>
                <a:latin typeface="Abadi" panose="020B0604020104020204" pitchFamily="34" charset="0"/>
              </a:rPr>
              <a:t>monitoring to keep your family and property safe.</a:t>
            </a:r>
            <a:endParaRPr lang="en-ZA" sz="1100" dirty="0">
              <a:latin typeface="Abadi" panose="020B0604020104020204" pitchFamily="34" charset="0"/>
            </a:endParaRPr>
          </a:p>
        </p:txBody>
      </p:sp>
      <p:sp>
        <p:nvSpPr>
          <p:cNvPr id="35" name="TextBox 34">
            <a:extLst>
              <a:ext uri="{FF2B5EF4-FFF2-40B4-BE49-F238E27FC236}">
                <a16:creationId xmlns:a16="http://schemas.microsoft.com/office/drawing/2014/main" id="{63DCCC74-CDBD-40A9-97E7-5DAC0D279D2C}"/>
              </a:ext>
            </a:extLst>
          </p:cNvPr>
          <p:cNvSpPr txBox="1"/>
          <p:nvPr/>
        </p:nvSpPr>
        <p:spPr>
          <a:xfrm>
            <a:off x="2817620" y="6319057"/>
            <a:ext cx="1848591" cy="1215717"/>
          </a:xfrm>
          <a:prstGeom prst="rect">
            <a:avLst/>
          </a:prstGeom>
          <a:noFill/>
        </p:spPr>
        <p:txBody>
          <a:bodyPr wrap="square" rtlCol="0">
            <a:spAutoFit/>
          </a:bodyPr>
          <a:lstStyle/>
          <a:p>
            <a:r>
              <a:rPr lang="en-ZA" b="1" dirty="0">
                <a:latin typeface="Abadi" panose="020B0604020104020204" pitchFamily="34" charset="0"/>
              </a:rPr>
              <a:t>Office Security</a:t>
            </a:r>
          </a:p>
          <a:p>
            <a:endParaRPr lang="en-ZA" sz="1100" dirty="0">
              <a:latin typeface="Abadi" panose="020B0604020104020204" pitchFamily="34" charset="0"/>
            </a:endParaRPr>
          </a:p>
          <a:p>
            <a:r>
              <a:rPr lang="en-GB" sz="1100" b="0" i="0" dirty="0">
                <a:effectLst/>
                <a:latin typeface="Abadi" panose="020B0604020104020204" pitchFamily="34" charset="0"/>
              </a:rPr>
              <a:t>Keep your office safe and secure with our professional security services.</a:t>
            </a:r>
            <a:endParaRPr lang="en-ZA" sz="1100" dirty="0">
              <a:latin typeface="Abadi" panose="020B0604020104020204" pitchFamily="34" charset="0"/>
            </a:endParaRPr>
          </a:p>
        </p:txBody>
      </p:sp>
      <p:sp>
        <p:nvSpPr>
          <p:cNvPr id="36" name="TextBox 35">
            <a:extLst>
              <a:ext uri="{FF2B5EF4-FFF2-40B4-BE49-F238E27FC236}">
                <a16:creationId xmlns:a16="http://schemas.microsoft.com/office/drawing/2014/main" id="{BD733C41-01D2-4E92-9D6B-9D992725C27E}"/>
              </a:ext>
            </a:extLst>
          </p:cNvPr>
          <p:cNvSpPr txBox="1"/>
          <p:nvPr/>
        </p:nvSpPr>
        <p:spPr>
          <a:xfrm>
            <a:off x="5066282" y="6323950"/>
            <a:ext cx="1848591" cy="1215717"/>
          </a:xfrm>
          <a:prstGeom prst="rect">
            <a:avLst/>
          </a:prstGeom>
          <a:noFill/>
        </p:spPr>
        <p:txBody>
          <a:bodyPr wrap="square" rtlCol="0">
            <a:spAutoFit/>
          </a:bodyPr>
          <a:lstStyle/>
          <a:p>
            <a:r>
              <a:rPr lang="en-ZA" b="1" dirty="0">
                <a:latin typeface="Abadi" panose="020B0604020104020204" pitchFamily="34" charset="0"/>
              </a:rPr>
              <a:t>Event Security</a:t>
            </a:r>
          </a:p>
          <a:p>
            <a:endParaRPr lang="en-ZA" sz="1100" dirty="0">
              <a:latin typeface="Abadi" panose="020B0604020104020204" pitchFamily="34" charset="0"/>
            </a:endParaRPr>
          </a:p>
          <a:p>
            <a:r>
              <a:rPr lang="en-GB" sz="1100" b="0" i="0" dirty="0">
                <a:effectLst/>
                <a:latin typeface="Abadi" panose="020B0604020104020204" pitchFamily="34" charset="0"/>
              </a:rPr>
              <a:t>Our event security services ensure the safety and protection of your guests, staff, and property.</a:t>
            </a:r>
            <a:endParaRPr lang="en-ZA" sz="1100" dirty="0">
              <a:latin typeface="Abadi" panose="020B0604020104020204" pitchFamily="34" charset="0"/>
            </a:endParaRPr>
          </a:p>
        </p:txBody>
      </p:sp>
      <p:sp>
        <p:nvSpPr>
          <p:cNvPr id="37" name="TextBox 36">
            <a:extLst>
              <a:ext uri="{FF2B5EF4-FFF2-40B4-BE49-F238E27FC236}">
                <a16:creationId xmlns:a16="http://schemas.microsoft.com/office/drawing/2014/main" id="{E9231EBF-C621-4FCB-BECF-A4EB8BC43C10}"/>
              </a:ext>
            </a:extLst>
          </p:cNvPr>
          <p:cNvSpPr txBox="1"/>
          <p:nvPr/>
        </p:nvSpPr>
        <p:spPr>
          <a:xfrm>
            <a:off x="541868" y="8835693"/>
            <a:ext cx="2197523" cy="1046440"/>
          </a:xfrm>
          <a:prstGeom prst="rect">
            <a:avLst/>
          </a:prstGeom>
          <a:noFill/>
        </p:spPr>
        <p:txBody>
          <a:bodyPr wrap="square" rtlCol="0">
            <a:spAutoFit/>
          </a:bodyPr>
          <a:lstStyle/>
          <a:p>
            <a:r>
              <a:rPr lang="en-ZA" b="1" dirty="0">
                <a:latin typeface="Abadi" panose="020B0604020104020204" pitchFamily="34" charset="0"/>
              </a:rPr>
              <a:t>Industrial Security</a:t>
            </a:r>
          </a:p>
          <a:p>
            <a:endParaRPr lang="en-ZA" sz="1100" dirty="0">
              <a:latin typeface="Abadi" panose="020B0604020104020204" pitchFamily="34" charset="0"/>
            </a:endParaRPr>
          </a:p>
          <a:p>
            <a:r>
              <a:rPr lang="en-GB" sz="1100" b="0" i="0" dirty="0">
                <a:effectLst/>
                <a:latin typeface="Abadi" panose="020B0604020104020204" pitchFamily="34" charset="0"/>
              </a:rPr>
              <a:t>We offer advanced industrial security solutions to protect your business and assets. </a:t>
            </a:r>
            <a:endParaRPr lang="en-ZA" sz="1100" dirty="0">
              <a:latin typeface="Abadi" panose="020B0604020104020204" pitchFamily="34" charset="0"/>
            </a:endParaRPr>
          </a:p>
        </p:txBody>
      </p:sp>
      <p:sp>
        <p:nvSpPr>
          <p:cNvPr id="38" name="TextBox 37">
            <a:extLst>
              <a:ext uri="{FF2B5EF4-FFF2-40B4-BE49-F238E27FC236}">
                <a16:creationId xmlns:a16="http://schemas.microsoft.com/office/drawing/2014/main" id="{A2DD4694-16A3-471D-B8C3-136A8AF3C310}"/>
              </a:ext>
            </a:extLst>
          </p:cNvPr>
          <p:cNvSpPr txBox="1"/>
          <p:nvPr/>
        </p:nvSpPr>
        <p:spPr>
          <a:xfrm>
            <a:off x="2817620" y="8835692"/>
            <a:ext cx="1935991" cy="1215717"/>
          </a:xfrm>
          <a:prstGeom prst="rect">
            <a:avLst/>
          </a:prstGeom>
          <a:noFill/>
        </p:spPr>
        <p:txBody>
          <a:bodyPr wrap="square" rtlCol="0">
            <a:spAutoFit/>
          </a:bodyPr>
          <a:lstStyle/>
          <a:p>
            <a:r>
              <a:rPr lang="en-ZA" b="1" dirty="0">
                <a:latin typeface="Abadi" panose="020B0604020104020204" pitchFamily="34" charset="0"/>
              </a:rPr>
              <a:t>Personal Security</a:t>
            </a:r>
          </a:p>
          <a:p>
            <a:endParaRPr lang="en-ZA" sz="1100" dirty="0">
              <a:latin typeface="Abadi" panose="020B0604020104020204" pitchFamily="34" charset="0"/>
            </a:endParaRPr>
          </a:p>
          <a:p>
            <a:r>
              <a:rPr lang="en-GB" sz="1100" b="0" i="0" dirty="0">
                <a:effectLst/>
                <a:latin typeface="Abadi" panose="020B0604020104020204" pitchFamily="34" charset="0"/>
              </a:rPr>
              <a:t>Our private security services provide discreet and personalized protection for individuals, families.</a:t>
            </a:r>
            <a:endParaRPr lang="en-ZA" sz="1100" dirty="0">
              <a:latin typeface="Abadi" panose="020B0604020104020204" pitchFamily="34" charset="0"/>
            </a:endParaRPr>
          </a:p>
        </p:txBody>
      </p:sp>
      <p:sp>
        <p:nvSpPr>
          <p:cNvPr id="39" name="TextBox 38">
            <a:extLst>
              <a:ext uri="{FF2B5EF4-FFF2-40B4-BE49-F238E27FC236}">
                <a16:creationId xmlns:a16="http://schemas.microsoft.com/office/drawing/2014/main" id="{7192471D-0B6C-43EC-8CA4-988478BEC417}"/>
              </a:ext>
            </a:extLst>
          </p:cNvPr>
          <p:cNvSpPr txBox="1"/>
          <p:nvPr/>
        </p:nvSpPr>
        <p:spPr>
          <a:xfrm>
            <a:off x="5066282" y="8840585"/>
            <a:ext cx="2014220" cy="1046440"/>
          </a:xfrm>
          <a:prstGeom prst="rect">
            <a:avLst/>
          </a:prstGeom>
          <a:noFill/>
        </p:spPr>
        <p:txBody>
          <a:bodyPr wrap="square" rtlCol="0">
            <a:spAutoFit/>
          </a:bodyPr>
          <a:lstStyle/>
          <a:p>
            <a:r>
              <a:rPr lang="en-ZA" b="1" dirty="0">
                <a:latin typeface="Abadi" panose="020B0604020104020204" pitchFamily="34" charset="0"/>
              </a:rPr>
              <a:t>Transport Security</a:t>
            </a:r>
          </a:p>
          <a:p>
            <a:endParaRPr lang="en-ZA" sz="1100" dirty="0">
              <a:latin typeface="Abadi" panose="020B0604020104020204" pitchFamily="34" charset="0"/>
            </a:endParaRPr>
          </a:p>
          <a:p>
            <a:r>
              <a:rPr lang="en-GB" sz="1100" b="0" i="0" dirty="0">
                <a:effectLst/>
                <a:latin typeface="Abadi" panose="020B0604020104020204" pitchFamily="34" charset="0"/>
              </a:rPr>
              <a:t>Our transport security services offer advanced protection for cargo and logistics.</a:t>
            </a:r>
            <a:endParaRPr lang="en-ZA" sz="1100" dirty="0">
              <a:latin typeface="Abadi" panose="020B0604020104020204" pitchFamily="34" charset="0"/>
            </a:endParaRPr>
          </a:p>
        </p:txBody>
      </p:sp>
      <p:sp>
        <p:nvSpPr>
          <p:cNvPr id="40" name="TextBox 39">
            <a:extLst>
              <a:ext uri="{FF2B5EF4-FFF2-40B4-BE49-F238E27FC236}">
                <a16:creationId xmlns:a16="http://schemas.microsoft.com/office/drawing/2014/main" id="{AB6BEE45-EB64-4289-9191-F16E534A3F1D}"/>
              </a:ext>
            </a:extLst>
          </p:cNvPr>
          <p:cNvSpPr txBox="1"/>
          <p:nvPr/>
        </p:nvSpPr>
        <p:spPr>
          <a:xfrm>
            <a:off x="832100" y="203200"/>
            <a:ext cx="6165600" cy="307777"/>
          </a:xfrm>
          <a:prstGeom prst="rect">
            <a:avLst/>
          </a:prstGeom>
          <a:noFill/>
        </p:spPr>
        <p:txBody>
          <a:bodyPr wrap="square" rtlCol="0">
            <a:spAutoFit/>
          </a:bodyPr>
          <a:lstStyle/>
          <a:p>
            <a:r>
              <a:rPr lang="en-ZA" sz="1400" dirty="0">
                <a:solidFill>
                  <a:srgbClr val="FF0000"/>
                </a:solidFill>
                <a:latin typeface="Abadi" panose="020B0604020104020204" pitchFamily="34" charset="0"/>
              </a:rPr>
              <a:t>SRIRAM</a:t>
            </a:r>
            <a:r>
              <a:rPr lang="en-ZA" sz="1400" dirty="0">
                <a:solidFill>
                  <a:srgbClr val="262626"/>
                </a:solidFill>
                <a:latin typeface="Abadi" panose="020B0604020104020204" pitchFamily="34" charset="0"/>
              </a:rPr>
              <a:t> </a:t>
            </a:r>
            <a:r>
              <a:rPr lang="en-ZA" sz="1400" dirty="0">
                <a:solidFill>
                  <a:schemeClr val="accent1"/>
                </a:solidFill>
                <a:latin typeface="Abadi" panose="020B0604020104020204" pitchFamily="34" charset="0"/>
              </a:rPr>
              <a:t>Personnel Services Pvt Ltd </a:t>
            </a:r>
            <a:r>
              <a:rPr lang="en-ZA" sz="1400" dirty="0">
                <a:solidFill>
                  <a:srgbClr val="262626"/>
                </a:solidFill>
                <a:latin typeface="Abadi" panose="020B0604020104020204" pitchFamily="34" charset="0"/>
              </a:rPr>
              <a:t>– Be Safe With Us </a:t>
            </a:r>
            <a:endParaRPr lang="en-ZA" sz="1400" dirty="0">
              <a:solidFill>
                <a:srgbClr val="BC0000"/>
              </a:solidFill>
              <a:latin typeface="Abadi" panose="020B0604020104020204" pitchFamily="34" charset="0"/>
            </a:endParaRPr>
          </a:p>
        </p:txBody>
      </p:sp>
      <p:pic>
        <p:nvPicPr>
          <p:cNvPr id="15" name="Picture 14">
            <a:extLst>
              <a:ext uri="{FF2B5EF4-FFF2-40B4-BE49-F238E27FC236}">
                <a16:creationId xmlns:a16="http://schemas.microsoft.com/office/drawing/2014/main" id="{27B0739B-E02F-D0D8-656D-4AAFE24143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66282" y="5516447"/>
            <a:ext cx="757475" cy="757475"/>
          </a:xfrm>
          <a:prstGeom prst="rect">
            <a:avLst/>
          </a:prstGeom>
        </p:spPr>
      </p:pic>
      <p:pic>
        <p:nvPicPr>
          <p:cNvPr id="19" name="Picture 18">
            <a:extLst>
              <a:ext uri="{FF2B5EF4-FFF2-40B4-BE49-F238E27FC236}">
                <a16:creationId xmlns:a16="http://schemas.microsoft.com/office/drawing/2014/main" id="{EE9EAFDD-3014-A1ED-33A5-11119DD9CF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9277" y="5516447"/>
            <a:ext cx="757475" cy="757475"/>
          </a:xfrm>
          <a:prstGeom prst="rect">
            <a:avLst/>
          </a:prstGeom>
        </p:spPr>
      </p:pic>
      <p:pic>
        <p:nvPicPr>
          <p:cNvPr id="26" name="Picture 25">
            <a:extLst>
              <a:ext uri="{FF2B5EF4-FFF2-40B4-BE49-F238E27FC236}">
                <a16:creationId xmlns:a16="http://schemas.microsoft.com/office/drawing/2014/main" id="{F54EFE00-DC72-4401-77AB-8DB7CE63ADB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9077" y="8040745"/>
            <a:ext cx="757675" cy="757675"/>
          </a:xfrm>
          <a:prstGeom prst="rect">
            <a:avLst/>
          </a:prstGeom>
        </p:spPr>
      </p:pic>
      <p:pic>
        <p:nvPicPr>
          <p:cNvPr id="30" name="Picture 29">
            <a:extLst>
              <a:ext uri="{FF2B5EF4-FFF2-40B4-BE49-F238E27FC236}">
                <a16:creationId xmlns:a16="http://schemas.microsoft.com/office/drawing/2014/main" id="{4BB5C1E2-24A5-AC1C-F66B-512FF0F0DA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71889" y="5505880"/>
            <a:ext cx="757675" cy="757675"/>
          </a:xfrm>
          <a:prstGeom prst="rect">
            <a:avLst/>
          </a:prstGeom>
        </p:spPr>
      </p:pic>
      <p:pic>
        <p:nvPicPr>
          <p:cNvPr id="41" name="Picture 40">
            <a:extLst>
              <a:ext uri="{FF2B5EF4-FFF2-40B4-BE49-F238E27FC236}">
                <a16:creationId xmlns:a16="http://schemas.microsoft.com/office/drawing/2014/main" id="{F8911D12-0121-5A98-223D-37965EEB029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35592" y="8087915"/>
            <a:ext cx="757475" cy="757475"/>
          </a:xfrm>
          <a:prstGeom prst="rect">
            <a:avLst/>
          </a:prstGeom>
        </p:spPr>
      </p:pic>
      <p:pic>
        <p:nvPicPr>
          <p:cNvPr id="43" name="Picture 42">
            <a:extLst>
              <a:ext uri="{FF2B5EF4-FFF2-40B4-BE49-F238E27FC236}">
                <a16:creationId xmlns:a16="http://schemas.microsoft.com/office/drawing/2014/main" id="{34B128B7-8A1C-F73B-E629-B3A738E4527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33102" y="8045281"/>
            <a:ext cx="757475" cy="757475"/>
          </a:xfrm>
          <a:prstGeom prst="rect">
            <a:avLst/>
          </a:prstGeom>
        </p:spPr>
      </p:pic>
    </p:spTree>
    <p:extLst>
      <p:ext uri="{BB962C8B-B14F-4D97-AF65-F5344CB8AC3E}">
        <p14:creationId xmlns:p14="http://schemas.microsoft.com/office/powerpoint/2010/main" val="41427052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431CE57E-9885-4EEE-A0AD-E2B6ABA9DBAC}"/>
              </a:ext>
            </a:extLst>
          </p:cNvPr>
          <p:cNvGrpSpPr/>
          <p:nvPr/>
        </p:nvGrpSpPr>
        <p:grpSpPr>
          <a:xfrm>
            <a:off x="292100" y="266700"/>
            <a:ext cx="7267575" cy="540000"/>
            <a:chOff x="292100" y="266700"/>
            <a:chExt cx="7267575" cy="540000"/>
          </a:xfrm>
        </p:grpSpPr>
        <p:sp>
          <p:nvSpPr>
            <p:cNvPr id="5" name="Oval 4">
              <a:extLst>
                <a:ext uri="{FF2B5EF4-FFF2-40B4-BE49-F238E27FC236}">
                  <a16:creationId xmlns:a16="http://schemas.microsoft.com/office/drawing/2014/main" id="{764D5A8C-6369-4887-BE51-9BFD0E714588}"/>
                </a:ext>
              </a:extLst>
            </p:cNvPr>
            <p:cNvSpPr/>
            <p:nvPr/>
          </p:nvSpPr>
          <p:spPr>
            <a:xfrm>
              <a:off x="292100" y="266700"/>
              <a:ext cx="540000" cy="5400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dirty="0"/>
                <a:t>06</a:t>
              </a:r>
            </a:p>
          </p:txBody>
        </p:sp>
        <p:sp>
          <p:nvSpPr>
            <p:cNvPr id="6" name="Rectangle 5">
              <a:extLst>
                <a:ext uri="{FF2B5EF4-FFF2-40B4-BE49-F238E27FC236}">
                  <a16:creationId xmlns:a16="http://schemas.microsoft.com/office/drawing/2014/main" id="{E5712C23-EBFB-4EE6-8ED6-3B676F07DEDD}"/>
                </a:ext>
              </a:extLst>
            </p:cNvPr>
            <p:cNvSpPr/>
            <p:nvPr/>
          </p:nvSpPr>
          <p:spPr>
            <a:xfrm>
              <a:off x="832100" y="513840"/>
              <a:ext cx="6727575" cy="45719"/>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62" name="Right Triangle 61">
            <a:extLst>
              <a:ext uri="{FF2B5EF4-FFF2-40B4-BE49-F238E27FC236}">
                <a16:creationId xmlns:a16="http://schemas.microsoft.com/office/drawing/2014/main" id="{86782C2B-2A98-4D49-A9B5-C2C02E100FD7}"/>
              </a:ext>
            </a:extLst>
          </p:cNvPr>
          <p:cNvSpPr/>
          <p:nvPr/>
        </p:nvSpPr>
        <p:spPr>
          <a:xfrm flipH="1">
            <a:off x="1527326" y="6938734"/>
            <a:ext cx="6035040" cy="3758435"/>
          </a:xfrm>
          <a:prstGeom prst="r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cxnSp>
        <p:nvCxnSpPr>
          <p:cNvPr id="64" name="Straight Connector 63">
            <a:extLst>
              <a:ext uri="{FF2B5EF4-FFF2-40B4-BE49-F238E27FC236}">
                <a16:creationId xmlns:a16="http://schemas.microsoft.com/office/drawing/2014/main" id="{8EABAEB6-9F0C-4F95-90C1-2DD228BDE61F}"/>
              </a:ext>
            </a:extLst>
          </p:cNvPr>
          <p:cNvCxnSpPr/>
          <p:nvPr/>
        </p:nvCxnSpPr>
        <p:spPr>
          <a:xfrm flipV="1">
            <a:off x="530157" y="1940312"/>
            <a:ext cx="2982477" cy="3599"/>
          </a:xfrm>
          <a:prstGeom prst="line">
            <a:avLst/>
          </a:prstGeom>
          <a:ln w="1905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6E06FBE7-9060-4C36-B158-B25D7E259CA6}"/>
              </a:ext>
            </a:extLst>
          </p:cNvPr>
          <p:cNvCxnSpPr/>
          <p:nvPr/>
        </p:nvCxnSpPr>
        <p:spPr>
          <a:xfrm flipV="1">
            <a:off x="530157" y="2375210"/>
            <a:ext cx="2993628" cy="6445"/>
          </a:xfrm>
          <a:prstGeom prst="line">
            <a:avLst/>
          </a:prstGeom>
          <a:ln w="1905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BD2A0AE8-B29A-4301-8369-05C3BDF4312B}"/>
              </a:ext>
            </a:extLst>
          </p:cNvPr>
          <p:cNvSpPr txBox="1"/>
          <p:nvPr/>
        </p:nvSpPr>
        <p:spPr>
          <a:xfrm>
            <a:off x="427037" y="1993106"/>
            <a:ext cx="3048000" cy="338554"/>
          </a:xfrm>
          <a:prstGeom prst="rect">
            <a:avLst/>
          </a:prstGeom>
          <a:noFill/>
        </p:spPr>
        <p:txBody>
          <a:bodyPr wrap="square" rtlCol="0">
            <a:spAutoFit/>
          </a:bodyPr>
          <a:lstStyle/>
          <a:p>
            <a:r>
              <a:rPr lang="en-ZA" sz="1600" dirty="0">
                <a:solidFill>
                  <a:schemeClr val="tx1">
                    <a:lumMod val="75000"/>
                    <a:lumOff val="25000"/>
                  </a:schemeClr>
                </a:solidFill>
                <a:latin typeface="Abadi" panose="020B0604020104020204" pitchFamily="34" charset="0"/>
              </a:rPr>
              <a:t>Taking our company further</a:t>
            </a:r>
          </a:p>
        </p:txBody>
      </p:sp>
      <p:sp>
        <p:nvSpPr>
          <p:cNvPr id="67" name="TextBox 66">
            <a:extLst>
              <a:ext uri="{FF2B5EF4-FFF2-40B4-BE49-F238E27FC236}">
                <a16:creationId xmlns:a16="http://schemas.microsoft.com/office/drawing/2014/main" id="{4B92AB70-CF66-4959-885D-AFF86E3D942E}"/>
              </a:ext>
            </a:extLst>
          </p:cNvPr>
          <p:cNvSpPr txBox="1"/>
          <p:nvPr/>
        </p:nvSpPr>
        <p:spPr>
          <a:xfrm>
            <a:off x="497395" y="6216379"/>
            <a:ext cx="3048000" cy="1938992"/>
          </a:xfrm>
          <a:prstGeom prst="rect">
            <a:avLst/>
          </a:prstGeom>
          <a:noFill/>
        </p:spPr>
        <p:txBody>
          <a:bodyPr wrap="square" rtlCol="0">
            <a:spAutoFit/>
          </a:bodyPr>
          <a:lstStyle/>
          <a:p>
            <a:pPr algn="just"/>
            <a:r>
              <a:rPr lang="en-GB" sz="1200" b="1" i="0" dirty="0">
                <a:effectLst/>
                <a:latin typeface="Cambria" panose="02040503050406030204" pitchFamily="18" charset="0"/>
                <a:ea typeface="Cambria" panose="02040503050406030204" pitchFamily="18" charset="0"/>
              </a:rPr>
              <a:t>I am committed to our mission of providing high-quality security services to our clients. Our achievements to date are a testament to our commitment to excellence, innovation, and customer satisfaction. We look forward to continuing to serve our clients with excellence and to building lasting relationships based on trust and mutual respect.</a:t>
            </a:r>
          </a:p>
        </p:txBody>
      </p:sp>
      <p:sp>
        <p:nvSpPr>
          <p:cNvPr id="68" name="TextBox 67">
            <a:extLst>
              <a:ext uri="{FF2B5EF4-FFF2-40B4-BE49-F238E27FC236}">
                <a16:creationId xmlns:a16="http://schemas.microsoft.com/office/drawing/2014/main" id="{71F9AAB9-BBD7-4532-B838-73A95F7F596C}"/>
              </a:ext>
            </a:extLst>
          </p:cNvPr>
          <p:cNvSpPr txBox="1"/>
          <p:nvPr/>
        </p:nvSpPr>
        <p:spPr>
          <a:xfrm>
            <a:off x="503236" y="2526506"/>
            <a:ext cx="3177223" cy="307777"/>
          </a:xfrm>
          <a:prstGeom prst="rect">
            <a:avLst/>
          </a:prstGeom>
          <a:noFill/>
        </p:spPr>
        <p:txBody>
          <a:bodyPr wrap="square" rtlCol="0">
            <a:spAutoFit/>
          </a:bodyPr>
          <a:lstStyle/>
          <a:p>
            <a:r>
              <a:rPr lang="en-ZA" sz="1400" dirty="0">
                <a:latin typeface="Abadi" panose="020B0604020104020204" pitchFamily="34" charset="0"/>
              </a:rPr>
              <a:t>“Building our bridge towards success”</a:t>
            </a:r>
          </a:p>
        </p:txBody>
      </p:sp>
      <p:sp>
        <p:nvSpPr>
          <p:cNvPr id="69" name="TextBox 68">
            <a:extLst>
              <a:ext uri="{FF2B5EF4-FFF2-40B4-BE49-F238E27FC236}">
                <a16:creationId xmlns:a16="http://schemas.microsoft.com/office/drawing/2014/main" id="{4656A4B7-EEBA-4785-8BFE-15EC120AF1AD}"/>
              </a:ext>
            </a:extLst>
          </p:cNvPr>
          <p:cNvSpPr txBox="1"/>
          <p:nvPr/>
        </p:nvSpPr>
        <p:spPr>
          <a:xfrm>
            <a:off x="4008437" y="1840706"/>
            <a:ext cx="3048000" cy="3785652"/>
          </a:xfrm>
          <a:prstGeom prst="rect">
            <a:avLst/>
          </a:prstGeom>
          <a:noFill/>
        </p:spPr>
        <p:txBody>
          <a:bodyPr wrap="square" rtlCol="0">
            <a:spAutoFit/>
          </a:bodyPr>
          <a:lstStyle/>
          <a:p>
            <a:pPr algn="just"/>
            <a:r>
              <a:rPr lang="en-GB" sz="1200" b="1" i="0" dirty="0">
                <a:effectLst/>
                <a:latin typeface="Cambria" panose="02040503050406030204" pitchFamily="18" charset="0"/>
                <a:ea typeface="Cambria" panose="02040503050406030204" pitchFamily="18" charset="0"/>
              </a:rPr>
              <a:t>As the Director of </a:t>
            </a:r>
            <a:r>
              <a:rPr lang="en-GB" sz="1200" b="1" i="0" dirty="0">
                <a:solidFill>
                  <a:schemeClr val="accent2">
                    <a:lumMod val="75000"/>
                  </a:schemeClr>
                </a:solidFill>
                <a:effectLst/>
                <a:latin typeface="Cambria" panose="02040503050406030204" pitchFamily="18" charset="0"/>
                <a:ea typeface="Cambria" panose="02040503050406030204" pitchFamily="18" charset="0"/>
              </a:rPr>
              <a:t>Sriram Personnel Services Pvt Ltd</a:t>
            </a:r>
            <a:r>
              <a:rPr lang="en-GB" sz="1200" b="1" i="0" dirty="0">
                <a:effectLst/>
                <a:latin typeface="Cambria" panose="02040503050406030204" pitchFamily="18" charset="0"/>
                <a:ea typeface="Cambria" panose="02040503050406030204" pitchFamily="18" charset="0"/>
              </a:rPr>
              <a:t>, I am proud to lead a team of highly skilled and trained security professionals. We are committed to providing our clients with the highest level of security services and meeting their unique needs. Our solutions are designed to ensure the safety and security of our clients' assets, properties, and people. We believe in investing heavily in our personnel, providing them with the latest security techniques and best practices. Our reputation in the security industry is built on our commitment to excellence, innovation, and customer satisfaction. We are dedicated to exceeding our clients' expectations and look forward to continuing to serve them with excellence in the future.</a:t>
            </a:r>
            <a:endParaRPr lang="en-ZA" sz="1050" b="1" dirty="0">
              <a:latin typeface="Cambria" panose="02040503050406030204" pitchFamily="18" charset="0"/>
              <a:ea typeface="Cambria" panose="02040503050406030204" pitchFamily="18" charset="0"/>
            </a:endParaRPr>
          </a:p>
        </p:txBody>
      </p:sp>
      <p:sp>
        <p:nvSpPr>
          <p:cNvPr id="72" name="TextBox 71">
            <a:extLst>
              <a:ext uri="{FF2B5EF4-FFF2-40B4-BE49-F238E27FC236}">
                <a16:creationId xmlns:a16="http://schemas.microsoft.com/office/drawing/2014/main" id="{AB3AAEE6-EA46-4753-9085-E8DA95672825}"/>
              </a:ext>
            </a:extLst>
          </p:cNvPr>
          <p:cNvSpPr txBox="1"/>
          <p:nvPr/>
        </p:nvSpPr>
        <p:spPr>
          <a:xfrm>
            <a:off x="397932" y="903051"/>
            <a:ext cx="5926667" cy="584775"/>
          </a:xfrm>
          <a:prstGeom prst="rect">
            <a:avLst/>
          </a:prstGeom>
          <a:noFill/>
        </p:spPr>
        <p:txBody>
          <a:bodyPr wrap="square" rtlCol="0">
            <a:spAutoFit/>
          </a:bodyPr>
          <a:lstStyle/>
          <a:p>
            <a:r>
              <a:rPr lang="en-ZA" sz="3200" dirty="0">
                <a:solidFill>
                  <a:srgbClr val="FF0000"/>
                </a:solidFill>
                <a:latin typeface="Abadi" panose="020B0604020104020204" pitchFamily="34" charset="0"/>
              </a:rPr>
              <a:t>DIRECTOR’S STATEMENT</a:t>
            </a:r>
          </a:p>
        </p:txBody>
      </p:sp>
      <p:sp>
        <p:nvSpPr>
          <p:cNvPr id="76" name="TextBox 75">
            <a:extLst>
              <a:ext uri="{FF2B5EF4-FFF2-40B4-BE49-F238E27FC236}">
                <a16:creationId xmlns:a16="http://schemas.microsoft.com/office/drawing/2014/main" id="{DBED0384-BC3F-4FF0-A42E-DE4F881842AA}"/>
              </a:ext>
            </a:extLst>
          </p:cNvPr>
          <p:cNvSpPr txBox="1"/>
          <p:nvPr/>
        </p:nvSpPr>
        <p:spPr>
          <a:xfrm>
            <a:off x="5505045" y="5867047"/>
            <a:ext cx="1551392" cy="276999"/>
          </a:xfrm>
          <a:prstGeom prst="rect">
            <a:avLst/>
          </a:prstGeom>
          <a:noFill/>
        </p:spPr>
        <p:txBody>
          <a:bodyPr wrap="square" rtlCol="0">
            <a:spAutoFit/>
          </a:bodyPr>
          <a:lstStyle/>
          <a:p>
            <a:pPr algn="ctr"/>
            <a:r>
              <a:rPr lang="en-ZA" sz="1200" b="1" dirty="0">
                <a:latin typeface="Abadi" panose="020B0604020104020204" pitchFamily="34" charset="0"/>
              </a:rPr>
              <a:t>DK Sharma (CEO)</a:t>
            </a:r>
          </a:p>
        </p:txBody>
      </p:sp>
      <p:sp>
        <p:nvSpPr>
          <p:cNvPr id="77" name="TextBox 76">
            <a:extLst>
              <a:ext uri="{FF2B5EF4-FFF2-40B4-BE49-F238E27FC236}">
                <a16:creationId xmlns:a16="http://schemas.microsoft.com/office/drawing/2014/main" id="{DD145794-8FCF-424C-99A4-655B1A26171C}"/>
              </a:ext>
            </a:extLst>
          </p:cNvPr>
          <p:cNvSpPr txBox="1"/>
          <p:nvPr/>
        </p:nvSpPr>
        <p:spPr>
          <a:xfrm>
            <a:off x="832100" y="203200"/>
            <a:ext cx="6165600" cy="307777"/>
          </a:xfrm>
          <a:prstGeom prst="rect">
            <a:avLst/>
          </a:prstGeom>
          <a:noFill/>
        </p:spPr>
        <p:txBody>
          <a:bodyPr wrap="square" rtlCol="0">
            <a:spAutoFit/>
          </a:bodyPr>
          <a:lstStyle/>
          <a:p>
            <a:r>
              <a:rPr lang="en-ZA" sz="1400" dirty="0">
                <a:solidFill>
                  <a:srgbClr val="FF0000"/>
                </a:solidFill>
                <a:latin typeface="Abadi" panose="020B0604020104020204" pitchFamily="34" charset="0"/>
              </a:rPr>
              <a:t>SRIRAM</a:t>
            </a:r>
            <a:r>
              <a:rPr lang="en-ZA" sz="1400" dirty="0">
                <a:solidFill>
                  <a:srgbClr val="262626"/>
                </a:solidFill>
                <a:latin typeface="Abadi" panose="020B0604020104020204" pitchFamily="34" charset="0"/>
              </a:rPr>
              <a:t> </a:t>
            </a:r>
            <a:r>
              <a:rPr lang="en-ZA" sz="1400" dirty="0">
                <a:solidFill>
                  <a:schemeClr val="accent1"/>
                </a:solidFill>
                <a:latin typeface="Abadi" panose="020B0604020104020204" pitchFamily="34" charset="0"/>
              </a:rPr>
              <a:t>Personnel Services Pvt Ltd </a:t>
            </a:r>
            <a:r>
              <a:rPr lang="en-ZA" sz="1400" dirty="0">
                <a:solidFill>
                  <a:srgbClr val="262626"/>
                </a:solidFill>
                <a:latin typeface="Abadi" panose="020B0604020104020204" pitchFamily="34" charset="0"/>
              </a:rPr>
              <a:t>– Be Safe With Us </a:t>
            </a:r>
            <a:endParaRPr lang="en-ZA" sz="1400" dirty="0">
              <a:solidFill>
                <a:srgbClr val="BC0000"/>
              </a:solidFill>
              <a:latin typeface="Abadi" panose="020B0604020104020204" pitchFamily="34" charset="0"/>
            </a:endParaRPr>
          </a:p>
        </p:txBody>
      </p:sp>
      <p:pic>
        <p:nvPicPr>
          <p:cNvPr id="7" name="Picture 6">
            <a:extLst>
              <a:ext uri="{FF2B5EF4-FFF2-40B4-BE49-F238E27FC236}">
                <a16:creationId xmlns:a16="http://schemas.microsoft.com/office/drawing/2014/main" id="{3BD41FE1-4FBE-69EB-519B-EC547AE8BA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395" y="2915425"/>
            <a:ext cx="3048000" cy="3037009"/>
          </a:xfrm>
          <a:prstGeom prst="rect">
            <a:avLst/>
          </a:prstGeom>
        </p:spPr>
      </p:pic>
    </p:spTree>
    <p:extLst>
      <p:ext uri="{BB962C8B-B14F-4D97-AF65-F5344CB8AC3E}">
        <p14:creationId xmlns:p14="http://schemas.microsoft.com/office/powerpoint/2010/main" val="2832338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descr="Envelope">
            <a:extLst>
              <a:ext uri="{FF2B5EF4-FFF2-40B4-BE49-F238E27FC236}">
                <a16:creationId xmlns:a16="http://schemas.microsoft.com/office/drawing/2014/main" id="{7DBCAD2A-A499-4E39-B333-87BF9984955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24128" y="8860050"/>
            <a:ext cx="360000" cy="360000"/>
          </a:xfrm>
          <a:prstGeom prst="rect">
            <a:avLst/>
          </a:prstGeom>
        </p:spPr>
      </p:pic>
      <p:pic>
        <p:nvPicPr>
          <p:cNvPr id="7" name="Graphic 6" descr="Receiver">
            <a:extLst>
              <a:ext uri="{FF2B5EF4-FFF2-40B4-BE49-F238E27FC236}">
                <a16:creationId xmlns:a16="http://schemas.microsoft.com/office/drawing/2014/main" id="{14D93EFC-7FC2-4212-85B7-8563E24856E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24128" y="8320050"/>
            <a:ext cx="360000" cy="360000"/>
          </a:xfrm>
          <a:prstGeom prst="rect">
            <a:avLst/>
          </a:prstGeom>
        </p:spPr>
      </p:pic>
      <p:pic>
        <p:nvPicPr>
          <p:cNvPr id="9" name="Graphic 8" descr="World">
            <a:extLst>
              <a:ext uri="{FF2B5EF4-FFF2-40B4-BE49-F238E27FC236}">
                <a16:creationId xmlns:a16="http://schemas.microsoft.com/office/drawing/2014/main" id="{2435FED8-B66B-4ECA-B16F-4BD81411D44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24128" y="9897318"/>
            <a:ext cx="360000" cy="360000"/>
          </a:xfrm>
          <a:prstGeom prst="rect">
            <a:avLst/>
          </a:prstGeom>
        </p:spPr>
      </p:pic>
      <p:pic>
        <p:nvPicPr>
          <p:cNvPr id="11" name="Graphic 10" descr="Marker">
            <a:extLst>
              <a:ext uri="{FF2B5EF4-FFF2-40B4-BE49-F238E27FC236}">
                <a16:creationId xmlns:a16="http://schemas.microsoft.com/office/drawing/2014/main" id="{BCD87890-5CF5-4A80-B06F-EF36F999DB3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24128" y="9378684"/>
            <a:ext cx="360000" cy="360000"/>
          </a:xfrm>
          <a:prstGeom prst="rect">
            <a:avLst/>
          </a:prstGeom>
        </p:spPr>
      </p:pic>
      <p:sp>
        <p:nvSpPr>
          <p:cNvPr id="12" name="TextBox 11">
            <a:extLst>
              <a:ext uri="{FF2B5EF4-FFF2-40B4-BE49-F238E27FC236}">
                <a16:creationId xmlns:a16="http://schemas.microsoft.com/office/drawing/2014/main" id="{F1F4C8D9-4070-40DA-ABE9-7F66429AA0CF}"/>
              </a:ext>
            </a:extLst>
          </p:cNvPr>
          <p:cNvSpPr txBox="1"/>
          <p:nvPr/>
        </p:nvSpPr>
        <p:spPr>
          <a:xfrm>
            <a:off x="901590" y="8320050"/>
            <a:ext cx="2816970" cy="338554"/>
          </a:xfrm>
          <a:prstGeom prst="rect">
            <a:avLst/>
          </a:prstGeom>
          <a:noFill/>
        </p:spPr>
        <p:txBody>
          <a:bodyPr wrap="square" rtlCol="0">
            <a:spAutoFit/>
          </a:bodyPr>
          <a:lstStyle/>
          <a:p>
            <a:r>
              <a:rPr lang="en-ZA" sz="1600" dirty="0">
                <a:latin typeface="Abadi" panose="020B0604020104020204" pitchFamily="34" charset="0"/>
              </a:rPr>
              <a:t>020 4651 0447</a:t>
            </a:r>
          </a:p>
        </p:txBody>
      </p:sp>
      <p:sp>
        <p:nvSpPr>
          <p:cNvPr id="13" name="TextBox 12">
            <a:extLst>
              <a:ext uri="{FF2B5EF4-FFF2-40B4-BE49-F238E27FC236}">
                <a16:creationId xmlns:a16="http://schemas.microsoft.com/office/drawing/2014/main" id="{7F5B5B46-676E-4992-8DDF-1661E5CEDB04}"/>
              </a:ext>
            </a:extLst>
          </p:cNvPr>
          <p:cNvSpPr txBox="1"/>
          <p:nvPr/>
        </p:nvSpPr>
        <p:spPr>
          <a:xfrm>
            <a:off x="901590" y="8860050"/>
            <a:ext cx="2816970" cy="338554"/>
          </a:xfrm>
          <a:prstGeom prst="rect">
            <a:avLst/>
          </a:prstGeom>
          <a:noFill/>
        </p:spPr>
        <p:txBody>
          <a:bodyPr wrap="square" rtlCol="0">
            <a:spAutoFit/>
          </a:bodyPr>
          <a:lstStyle/>
          <a:p>
            <a:r>
              <a:rPr lang="en-ZA" sz="1600" dirty="0">
                <a:latin typeface="Abadi" panose="020B0604020104020204" pitchFamily="34" charset="0"/>
              </a:rPr>
              <a:t>sriramsecuritiesservices.com</a:t>
            </a:r>
          </a:p>
        </p:txBody>
      </p:sp>
      <p:sp>
        <p:nvSpPr>
          <p:cNvPr id="14" name="TextBox 13">
            <a:extLst>
              <a:ext uri="{FF2B5EF4-FFF2-40B4-BE49-F238E27FC236}">
                <a16:creationId xmlns:a16="http://schemas.microsoft.com/office/drawing/2014/main" id="{ABB2CCB4-D714-42A4-A4E1-C5A09FB6B1D4}"/>
              </a:ext>
            </a:extLst>
          </p:cNvPr>
          <p:cNvSpPr txBox="1"/>
          <p:nvPr/>
        </p:nvSpPr>
        <p:spPr>
          <a:xfrm>
            <a:off x="901589" y="9352573"/>
            <a:ext cx="3559797" cy="338554"/>
          </a:xfrm>
          <a:prstGeom prst="rect">
            <a:avLst/>
          </a:prstGeom>
          <a:noFill/>
        </p:spPr>
        <p:txBody>
          <a:bodyPr wrap="square" rtlCol="0">
            <a:spAutoFit/>
          </a:bodyPr>
          <a:lstStyle/>
          <a:p>
            <a:r>
              <a:rPr lang="en-ZA" sz="1600" dirty="0" err="1">
                <a:latin typeface="Abadi" panose="020B0604020104020204" pitchFamily="34" charset="0"/>
              </a:rPr>
              <a:t>Bhekrainagar</a:t>
            </a:r>
            <a:r>
              <a:rPr lang="en-ZA" sz="1600" dirty="0">
                <a:latin typeface="Abadi" panose="020B0604020104020204" pitchFamily="34" charset="0"/>
              </a:rPr>
              <a:t>, Hadapsar, Pune, MH</a:t>
            </a:r>
          </a:p>
        </p:txBody>
      </p:sp>
      <p:sp>
        <p:nvSpPr>
          <p:cNvPr id="15" name="TextBox 14">
            <a:extLst>
              <a:ext uri="{FF2B5EF4-FFF2-40B4-BE49-F238E27FC236}">
                <a16:creationId xmlns:a16="http://schemas.microsoft.com/office/drawing/2014/main" id="{4FBA53D9-E41E-47FE-9DDA-2C58ABF55AB3}"/>
              </a:ext>
            </a:extLst>
          </p:cNvPr>
          <p:cNvSpPr txBox="1"/>
          <p:nvPr/>
        </p:nvSpPr>
        <p:spPr>
          <a:xfrm>
            <a:off x="901590" y="9897318"/>
            <a:ext cx="2816970" cy="338554"/>
          </a:xfrm>
          <a:prstGeom prst="rect">
            <a:avLst/>
          </a:prstGeom>
          <a:noFill/>
        </p:spPr>
        <p:txBody>
          <a:bodyPr wrap="square" rtlCol="0">
            <a:spAutoFit/>
          </a:bodyPr>
          <a:lstStyle/>
          <a:p>
            <a:r>
              <a:rPr lang="en-ZA" sz="1600" dirty="0">
                <a:latin typeface="Abadi" panose="020B0604020104020204" pitchFamily="34" charset="0"/>
              </a:rPr>
              <a:t>www.srpspl.in</a:t>
            </a:r>
          </a:p>
        </p:txBody>
      </p:sp>
      <p:sp>
        <p:nvSpPr>
          <p:cNvPr id="17" name="Isosceles Triangle 16">
            <a:extLst>
              <a:ext uri="{FF2B5EF4-FFF2-40B4-BE49-F238E27FC236}">
                <a16:creationId xmlns:a16="http://schemas.microsoft.com/office/drawing/2014/main" id="{1B9CBBD0-4310-42BC-9A4E-5DBEA5425576}"/>
              </a:ext>
            </a:extLst>
          </p:cNvPr>
          <p:cNvSpPr/>
          <p:nvPr/>
        </p:nvSpPr>
        <p:spPr>
          <a:xfrm rot="16200000" flipH="1">
            <a:off x="3370031" y="3222170"/>
            <a:ext cx="4194628" cy="418011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Isosceles Triangle 17">
            <a:extLst>
              <a:ext uri="{FF2B5EF4-FFF2-40B4-BE49-F238E27FC236}">
                <a16:creationId xmlns:a16="http://schemas.microsoft.com/office/drawing/2014/main" id="{55282B8D-6E03-477A-B67D-922D3C5DA258}"/>
              </a:ext>
            </a:extLst>
          </p:cNvPr>
          <p:cNvSpPr/>
          <p:nvPr/>
        </p:nvSpPr>
        <p:spPr>
          <a:xfrm rot="5400000">
            <a:off x="-11798" y="3222170"/>
            <a:ext cx="4194628" cy="418011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9" name="Isosceles Triangle 18">
            <a:extLst>
              <a:ext uri="{FF2B5EF4-FFF2-40B4-BE49-F238E27FC236}">
                <a16:creationId xmlns:a16="http://schemas.microsoft.com/office/drawing/2014/main" id="{25305876-140D-4ADB-B359-C4D6DCB3BC04}"/>
              </a:ext>
            </a:extLst>
          </p:cNvPr>
          <p:cNvSpPr/>
          <p:nvPr/>
        </p:nvSpPr>
        <p:spPr>
          <a:xfrm rot="16200000" flipH="1">
            <a:off x="6119828" y="3472929"/>
            <a:ext cx="1440000" cy="1439694"/>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0" name="Isosceles Triangle 19">
            <a:extLst>
              <a:ext uri="{FF2B5EF4-FFF2-40B4-BE49-F238E27FC236}">
                <a16:creationId xmlns:a16="http://schemas.microsoft.com/office/drawing/2014/main" id="{D3E874D8-3726-4015-87FC-4BF6674502CC}"/>
              </a:ext>
            </a:extLst>
          </p:cNvPr>
          <p:cNvSpPr/>
          <p:nvPr/>
        </p:nvSpPr>
        <p:spPr>
          <a:xfrm rot="5400000">
            <a:off x="6122100" y="4192929"/>
            <a:ext cx="1440000" cy="1439694"/>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1" name="Isosceles Triangle 20">
            <a:extLst>
              <a:ext uri="{FF2B5EF4-FFF2-40B4-BE49-F238E27FC236}">
                <a16:creationId xmlns:a16="http://schemas.microsoft.com/office/drawing/2014/main" id="{718CCCFE-5200-4D97-B1CB-D117B46AA5FC}"/>
              </a:ext>
            </a:extLst>
          </p:cNvPr>
          <p:cNvSpPr/>
          <p:nvPr/>
        </p:nvSpPr>
        <p:spPr>
          <a:xfrm rot="16200000">
            <a:off x="4682406" y="4192929"/>
            <a:ext cx="1440000" cy="1439694"/>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2" name="Isosceles Triangle 21">
            <a:extLst>
              <a:ext uri="{FF2B5EF4-FFF2-40B4-BE49-F238E27FC236}">
                <a16:creationId xmlns:a16="http://schemas.microsoft.com/office/drawing/2014/main" id="{9B390661-0259-4535-BC16-1E8D7528DF56}"/>
              </a:ext>
            </a:extLst>
          </p:cNvPr>
          <p:cNvSpPr/>
          <p:nvPr/>
        </p:nvSpPr>
        <p:spPr>
          <a:xfrm rot="5400000">
            <a:off x="4682406" y="4912929"/>
            <a:ext cx="1440000" cy="1439694"/>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3" name="Isosceles Triangle 22">
            <a:extLst>
              <a:ext uri="{FF2B5EF4-FFF2-40B4-BE49-F238E27FC236}">
                <a16:creationId xmlns:a16="http://schemas.microsoft.com/office/drawing/2014/main" id="{17C11DAF-E25C-469D-93FF-87E79EFEC35C}"/>
              </a:ext>
            </a:extLst>
          </p:cNvPr>
          <p:cNvSpPr/>
          <p:nvPr/>
        </p:nvSpPr>
        <p:spPr>
          <a:xfrm rot="16200000">
            <a:off x="3242494" y="4911514"/>
            <a:ext cx="1440000" cy="1439694"/>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4" name="Isosceles Triangle 23">
            <a:extLst>
              <a:ext uri="{FF2B5EF4-FFF2-40B4-BE49-F238E27FC236}">
                <a16:creationId xmlns:a16="http://schemas.microsoft.com/office/drawing/2014/main" id="{ED563BDE-E771-40DF-A799-329B72AC48B2}"/>
              </a:ext>
            </a:extLst>
          </p:cNvPr>
          <p:cNvSpPr/>
          <p:nvPr/>
        </p:nvSpPr>
        <p:spPr>
          <a:xfrm rot="5400000">
            <a:off x="-48379" y="3476285"/>
            <a:ext cx="3872050" cy="3779839"/>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 name="TextBox 3">
            <a:extLst>
              <a:ext uri="{FF2B5EF4-FFF2-40B4-BE49-F238E27FC236}">
                <a16:creationId xmlns:a16="http://schemas.microsoft.com/office/drawing/2014/main" id="{A6820F91-C398-16B6-016F-210FD0435B39}"/>
              </a:ext>
            </a:extLst>
          </p:cNvPr>
          <p:cNvSpPr txBox="1"/>
          <p:nvPr/>
        </p:nvSpPr>
        <p:spPr>
          <a:xfrm>
            <a:off x="0" y="1972066"/>
            <a:ext cx="7557404" cy="830997"/>
          </a:xfrm>
          <a:prstGeom prst="rect">
            <a:avLst/>
          </a:prstGeom>
          <a:noFill/>
        </p:spPr>
        <p:txBody>
          <a:bodyPr wrap="square">
            <a:spAutoFit/>
          </a:bodyPr>
          <a:lstStyle/>
          <a:p>
            <a:pPr algn="ctr"/>
            <a:r>
              <a:rPr lang="en-ZA" sz="2800" dirty="0">
                <a:solidFill>
                  <a:srgbClr val="FF0000"/>
                </a:solidFill>
                <a:latin typeface="Abadi" panose="020B0604020104020204" pitchFamily="34" charset="0"/>
              </a:rPr>
              <a:t>SRIRAM PERSONNEL SERVICES PVT LTD</a:t>
            </a:r>
          </a:p>
          <a:p>
            <a:pPr algn="ctr"/>
            <a:r>
              <a:rPr lang="en-ZA" sz="2000" dirty="0">
                <a:latin typeface="Ink Free" panose="03080402000500000000" pitchFamily="66" charset="0"/>
              </a:rPr>
              <a:t>Be Safe With Us !</a:t>
            </a:r>
          </a:p>
        </p:txBody>
      </p:sp>
      <p:pic>
        <p:nvPicPr>
          <p:cNvPr id="8" name="Picture 7">
            <a:extLst>
              <a:ext uri="{FF2B5EF4-FFF2-40B4-BE49-F238E27FC236}">
                <a16:creationId xmlns:a16="http://schemas.microsoft.com/office/drawing/2014/main" id="{A8EC760A-47EC-FA5F-716B-59ED5EA195A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69144" y="8405949"/>
            <a:ext cx="1166403" cy="1332735"/>
          </a:xfrm>
          <a:prstGeom prst="rect">
            <a:avLst/>
          </a:prstGeom>
        </p:spPr>
      </p:pic>
    </p:spTree>
    <p:extLst>
      <p:ext uri="{BB962C8B-B14F-4D97-AF65-F5344CB8AC3E}">
        <p14:creationId xmlns:p14="http://schemas.microsoft.com/office/powerpoint/2010/main" val="42358527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9ECA1F0-0BB3-432D-A594-4B9E105AEFDB}"/>
              </a:ext>
            </a:extLst>
          </p:cNvPr>
          <p:cNvSpPr/>
          <p:nvPr/>
        </p:nvSpPr>
        <p:spPr>
          <a:xfrm>
            <a:off x="78825" y="-1"/>
            <a:ext cx="7402024" cy="10691813"/>
          </a:xfrm>
          <a:prstGeom prst="rect">
            <a:avLst/>
          </a:prstGeom>
          <a:gradFill flip="none" rotWithShape="1">
            <a:gsLst>
              <a:gs pos="0">
                <a:srgbClr val="3BA8DB"/>
              </a:gs>
              <a:gs pos="93000">
                <a:srgbClr val="265A97"/>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3"/>
          </a:p>
        </p:txBody>
      </p:sp>
      <p:sp>
        <p:nvSpPr>
          <p:cNvPr id="6" name="Rectangle 5">
            <a:extLst>
              <a:ext uri="{FF2B5EF4-FFF2-40B4-BE49-F238E27FC236}">
                <a16:creationId xmlns:a16="http://schemas.microsoft.com/office/drawing/2014/main" id="{3EBD1C34-B808-4EF9-AFA4-9C0F7B0FBC26}"/>
              </a:ext>
            </a:extLst>
          </p:cNvPr>
          <p:cNvSpPr/>
          <p:nvPr/>
        </p:nvSpPr>
        <p:spPr>
          <a:xfrm>
            <a:off x="428365" y="264780"/>
            <a:ext cx="6702944" cy="98967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3"/>
          </a:p>
        </p:txBody>
      </p:sp>
    </p:spTree>
    <p:extLst>
      <p:ext uri="{BB962C8B-B14F-4D97-AF65-F5344CB8AC3E}">
        <p14:creationId xmlns:p14="http://schemas.microsoft.com/office/powerpoint/2010/main" val="17282936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3" Type="http://schemas.microsoft.com/office/2011/relationships/webextension" Target="webextension3.xml"/><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6">
    <wetp:webextensionref xmlns:r="http://schemas.openxmlformats.org/officeDocument/2006/relationships" r:id="rId1"/>
  </wetp:taskpane>
  <wetp:taskpane dockstate="right" visibility="0" width="438" row="4">
    <wetp:webextensionref xmlns:r="http://schemas.openxmlformats.org/officeDocument/2006/relationships" r:id="rId2"/>
  </wetp:taskpane>
  <wetp:taskpane dockstate="right" visibility="1" width="438" row="5">
    <wetp:webextensionref xmlns:r="http://schemas.openxmlformats.org/officeDocument/2006/relationships" r:id="rId3"/>
  </wetp:taskpane>
</wetp:taskpanes>
</file>

<file path=ppt/webextensions/webextension1.xml><?xml version="1.0" encoding="utf-8"?>
<we:webextension xmlns:we="http://schemas.microsoft.com/office/webextensions/webextension/2010/11" id="{B0C9B626-7EF9-4C37-92BC-0873A169A977}">
  <we:reference id="wa104381063" version="1.0.0.1" store="en-US" storeType="OMEX"/>
  <we:alternateReferences>
    <we:reference id="WA104381063" version="1.0.0.1" store="WA104381063"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2A4BC61E-88DE-4BCC-9DC2-6DE3CDE87842}">
  <we:reference id="wa104381411" version="1.0.0.0" store="en-US" storeType="OMEX"/>
  <we:alternateReferences>
    <we:reference id="WA104381411" version="1.0.0.0" store="" storeType="OMEX"/>
  </we:alternateReferences>
  <we:properties/>
  <we:bindings/>
  <we:snapshot xmlns:r="http://schemas.openxmlformats.org/officeDocument/2006/relationships"/>
</we:webextension>
</file>

<file path=ppt/webextensions/webextension3.xml><?xml version="1.0" encoding="utf-8"?>
<we:webextension xmlns:we="http://schemas.microsoft.com/office/webextensions/webextension/2010/11" id="{FBC0A11F-AE55-47B7-A1A7-72E0351AA7B8}">
  <we:reference id="wa104051163" version="1.2.0.3" store="en-US" storeType="OMEX"/>
  <we:alternateReferences>
    <we:reference id="wa104051163" version="1.2.0.3" store="wa104051163"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
  <TotalTime>2821</TotalTime>
  <Words>1410</Words>
  <Application>Microsoft Office PowerPoint</Application>
  <PresentationFormat>Custom</PresentationFormat>
  <Paragraphs>109</Paragraphs>
  <Slides>11</Slides>
  <Notes>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11</vt:i4>
      </vt:variant>
    </vt:vector>
  </HeadingPairs>
  <TitlesOfParts>
    <vt:vector size="24" baseType="lpstr">
      <vt:lpstr>Abadi</vt:lpstr>
      <vt:lpstr>Arial</vt:lpstr>
      <vt:lpstr>Arial Rounded MT Bold</vt:lpstr>
      <vt:lpstr>Bell MT</vt:lpstr>
      <vt:lpstr>Bookman Old Style</vt:lpstr>
      <vt:lpstr>Calibri</vt:lpstr>
      <vt:lpstr>Calibri Light</vt:lpstr>
      <vt:lpstr>Cambria</vt:lpstr>
      <vt:lpstr>Footlight MT Light</vt:lpstr>
      <vt:lpstr>Ink Free</vt:lpstr>
      <vt:lpstr>Roboto</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Jeremy Rakotomamonjy</dc:creator>
  <cp:lastModifiedBy>Kaushal Mishra</cp:lastModifiedBy>
  <cp:revision>85</cp:revision>
  <dcterms:created xsi:type="dcterms:W3CDTF">2017-07-29T22:58:00Z</dcterms:created>
  <dcterms:modified xsi:type="dcterms:W3CDTF">2023-03-27T07:33:31Z</dcterms:modified>
</cp:coreProperties>
</file>